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89" r:id="rId2"/>
    <p:sldId id="293" r:id="rId3"/>
    <p:sldId id="294" r:id="rId4"/>
    <p:sldId id="271" r:id="rId5"/>
    <p:sldId id="296" r:id="rId6"/>
    <p:sldId id="291" r:id="rId7"/>
    <p:sldId id="295" r:id="rId8"/>
    <p:sldId id="297" r:id="rId9"/>
    <p:sldId id="298" r:id="rId10"/>
    <p:sldId id="299" r:id="rId11"/>
    <p:sldId id="300" r:id="rId12"/>
    <p:sldId id="301" r:id="rId13"/>
    <p:sldId id="292" r:id="rId14"/>
    <p:sldId id="277" r:id="rId15"/>
    <p:sldId id="30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ABEA0C"/>
    <a:srgbClr val="00FF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849" autoAdjust="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1" d="100"/>
        <a:sy n="51" d="100"/>
      </p:scale>
      <p:origin x="0" y="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612BEF-459C-4E4F-BD0C-352D325DEF40}" type="doc">
      <dgm:prSet loTypeId="urn:microsoft.com/office/officeart/2005/8/layout/venn3" loCatId="relationship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9E53B189-0707-4064-9012-2711E3FFAF51}">
      <dgm:prSet phldrT="[Текст]"/>
      <dgm:spPr/>
      <dgm:t>
        <a:bodyPr/>
        <a:lstStyle/>
        <a:p>
          <a:r>
            <a: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С</a:t>
          </a:r>
          <a:endParaRPr lang="ru-RU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83B5739D-730E-4AFE-B96D-E4455600C418}" type="parTrans" cxnId="{4DE6CD2A-1886-4C46-9D77-B525569F2250}">
      <dgm:prSet/>
      <dgm:spPr/>
      <dgm:t>
        <a:bodyPr/>
        <a:lstStyle/>
        <a:p>
          <a:endParaRPr lang="ru-RU"/>
        </a:p>
      </dgm:t>
    </dgm:pt>
    <dgm:pt modelId="{B344321C-0B86-4D86-BBBA-01F7BE1DC4BD}" type="sibTrans" cxnId="{4DE6CD2A-1886-4C46-9D77-B525569F2250}">
      <dgm:prSet/>
      <dgm:spPr/>
      <dgm:t>
        <a:bodyPr/>
        <a:lstStyle/>
        <a:p>
          <a:endParaRPr lang="ru-RU"/>
        </a:p>
      </dgm:t>
    </dgm:pt>
    <dgm:pt modelId="{8FDD254B-A7A3-4B97-9FBB-6289B1A1C2D8}">
      <dgm:prSet phldrT="[Текст]"/>
      <dgm:spPr/>
      <dgm:t>
        <a:bodyPr/>
        <a:lstStyle/>
        <a:p>
          <a:r>
            <a:rPr lang="ru-RU" b="1" dirty="0" smtClean="0"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П</a:t>
          </a:r>
          <a:endParaRPr lang="ru-RU" b="1" dirty="0">
            <a:solidFill>
              <a:srgbClr val="3333CC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06A0B552-DD05-48D0-9362-8322752BB7E8}" type="parTrans" cxnId="{2A4D9614-457C-433E-94C6-B9DE1C56CE3A}">
      <dgm:prSet/>
      <dgm:spPr/>
      <dgm:t>
        <a:bodyPr/>
        <a:lstStyle/>
        <a:p>
          <a:endParaRPr lang="ru-RU"/>
        </a:p>
      </dgm:t>
    </dgm:pt>
    <dgm:pt modelId="{EBD29791-9A82-434A-9C55-C4C617D9F71B}" type="sibTrans" cxnId="{2A4D9614-457C-433E-94C6-B9DE1C56CE3A}">
      <dgm:prSet/>
      <dgm:spPr/>
      <dgm:t>
        <a:bodyPr/>
        <a:lstStyle/>
        <a:p>
          <a:endParaRPr lang="ru-RU"/>
        </a:p>
      </dgm:t>
    </dgm:pt>
    <dgm:pt modelId="{EF3DA76C-D868-4446-A08E-A80CAB3A147C}">
      <dgm:prSet phldrT="[Текст]"/>
      <dgm:spPr/>
      <dgm:t>
        <a:bodyPr/>
        <a:lstStyle/>
        <a:p>
          <a:r>
            <a:rPr lang="ru-RU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А</a:t>
          </a:r>
          <a:endParaRPr lang="ru-RU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FA31BBBB-92DE-4318-A834-B18F8235697B}" type="parTrans" cxnId="{8F79C2C1-3D75-42AE-87F7-4C0C67E1C079}">
      <dgm:prSet/>
      <dgm:spPr/>
      <dgm:t>
        <a:bodyPr/>
        <a:lstStyle/>
        <a:p>
          <a:endParaRPr lang="ru-RU"/>
        </a:p>
      </dgm:t>
    </dgm:pt>
    <dgm:pt modelId="{8E855F78-1780-4BCE-855D-F60F50D6C929}" type="sibTrans" cxnId="{8F79C2C1-3D75-42AE-87F7-4C0C67E1C079}">
      <dgm:prSet/>
      <dgm:spPr/>
      <dgm:t>
        <a:bodyPr/>
        <a:lstStyle/>
        <a:p>
          <a:endParaRPr lang="ru-RU"/>
        </a:p>
      </dgm:t>
    </dgm:pt>
    <dgm:pt modelId="{D831D0E8-FC2F-417C-8A50-B7132907CF42}">
      <dgm:prSet phldrT="[Текст]"/>
      <dgm:spPr/>
      <dgm:t>
        <a:bodyPr/>
        <a:lstStyle/>
        <a:p>
          <a:r>
            <a:rPr lang="ru-RU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С</a:t>
          </a:r>
          <a:endParaRPr lang="ru-RU" b="1" dirty="0">
            <a:solidFill>
              <a:srgbClr val="00B05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C8376CF7-2716-44AF-B5BA-D986C510E351}" type="sibTrans" cxnId="{C556B844-3FF7-48D8-AAAE-B827F5A1606D}">
      <dgm:prSet/>
      <dgm:spPr/>
      <dgm:t>
        <a:bodyPr/>
        <a:lstStyle/>
        <a:p>
          <a:endParaRPr lang="ru-RU"/>
        </a:p>
      </dgm:t>
    </dgm:pt>
    <dgm:pt modelId="{D2906A97-F5A7-4243-91E1-2EDEF5FF9D0D}" type="parTrans" cxnId="{C556B844-3FF7-48D8-AAAE-B827F5A1606D}">
      <dgm:prSet/>
      <dgm:spPr/>
      <dgm:t>
        <a:bodyPr/>
        <a:lstStyle/>
        <a:p>
          <a:endParaRPr lang="ru-RU"/>
        </a:p>
      </dgm:t>
    </dgm:pt>
    <dgm:pt modelId="{446CA65D-CB69-46F3-B3D9-11BB3C3F4571}" type="pres">
      <dgm:prSet presAssocID="{66612BEF-459C-4E4F-BD0C-352D325DEF4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E98A81F-6172-48FF-A315-DC20E1D6D860}" type="pres">
      <dgm:prSet presAssocID="{9E53B189-0707-4064-9012-2711E3FFAF51}" presName="Name5" presStyleLbl="venn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3A0F06-B176-4222-B794-F8A2ACEF7896}" type="pres">
      <dgm:prSet presAssocID="{B344321C-0B86-4D86-BBBA-01F7BE1DC4BD}" presName="space" presStyleCnt="0"/>
      <dgm:spPr/>
      <dgm:t>
        <a:bodyPr/>
        <a:lstStyle/>
        <a:p>
          <a:endParaRPr lang="ru-RU"/>
        </a:p>
      </dgm:t>
    </dgm:pt>
    <dgm:pt modelId="{F714F26A-66E6-47A5-BA72-4D05BE71D5ED}" type="pres">
      <dgm:prSet presAssocID="{8FDD254B-A7A3-4B97-9FBB-6289B1A1C2D8}" presName="Name5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BB16E1-7DA5-48EB-B3D7-8BC424EC9F8B}" type="pres">
      <dgm:prSet presAssocID="{EBD29791-9A82-434A-9C55-C4C617D9F71B}" presName="space" presStyleCnt="0"/>
      <dgm:spPr/>
      <dgm:t>
        <a:bodyPr/>
        <a:lstStyle/>
        <a:p>
          <a:endParaRPr lang="ru-RU"/>
        </a:p>
      </dgm:t>
    </dgm:pt>
    <dgm:pt modelId="{71C6594F-E037-4259-BCD1-AAD3B842C68C}" type="pres">
      <dgm:prSet presAssocID="{EF3DA76C-D868-4446-A08E-A80CAB3A147C}" presName="Name5" presStyleLbl="vennNode1" presStyleIdx="2" presStyleCnt="4" custLinFactNeighborX="-11657" custLinFactNeighborY="2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E0814D-27E9-4EA5-92C4-69241B91B41B}" type="pres">
      <dgm:prSet presAssocID="{8E855F78-1780-4BCE-855D-F60F50D6C929}" presName="space" presStyleCnt="0"/>
      <dgm:spPr/>
      <dgm:t>
        <a:bodyPr/>
        <a:lstStyle/>
        <a:p>
          <a:endParaRPr lang="ru-RU"/>
        </a:p>
      </dgm:t>
    </dgm:pt>
    <dgm:pt modelId="{7639CDC6-C8AB-48DF-84F2-A06C8023F0E7}" type="pres">
      <dgm:prSet presAssocID="{D831D0E8-FC2F-417C-8A50-B7132907CF42}" presName="Name5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F79C2C1-3D75-42AE-87F7-4C0C67E1C079}" srcId="{66612BEF-459C-4E4F-BD0C-352D325DEF40}" destId="{EF3DA76C-D868-4446-A08E-A80CAB3A147C}" srcOrd="2" destOrd="0" parTransId="{FA31BBBB-92DE-4318-A834-B18F8235697B}" sibTransId="{8E855F78-1780-4BCE-855D-F60F50D6C929}"/>
    <dgm:cxn modelId="{C6F9164F-A87F-49E2-861B-82C74258A630}" type="presOf" srcId="{D831D0E8-FC2F-417C-8A50-B7132907CF42}" destId="{7639CDC6-C8AB-48DF-84F2-A06C8023F0E7}" srcOrd="0" destOrd="0" presId="urn:microsoft.com/office/officeart/2005/8/layout/venn3"/>
    <dgm:cxn modelId="{768C1836-4318-4395-BB3C-194F1A46229F}" type="presOf" srcId="{8FDD254B-A7A3-4B97-9FBB-6289B1A1C2D8}" destId="{F714F26A-66E6-47A5-BA72-4D05BE71D5ED}" srcOrd="0" destOrd="0" presId="urn:microsoft.com/office/officeart/2005/8/layout/venn3"/>
    <dgm:cxn modelId="{B546A708-AEEF-4E1F-9137-2FF3E7F5DC44}" type="presOf" srcId="{66612BEF-459C-4E4F-BD0C-352D325DEF40}" destId="{446CA65D-CB69-46F3-B3D9-11BB3C3F4571}" srcOrd="0" destOrd="0" presId="urn:microsoft.com/office/officeart/2005/8/layout/venn3"/>
    <dgm:cxn modelId="{C556B844-3FF7-48D8-AAAE-B827F5A1606D}" srcId="{66612BEF-459C-4E4F-BD0C-352D325DEF40}" destId="{D831D0E8-FC2F-417C-8A50-B7132907CF42}" srcOrd="3" destOrd="0" parTransId="{D2906A97-F5A7-4243-91E1-2EDEF5FF9D0D}" sibTransId="{C8376CF7-2716-44AF-B5BA-D986C510E351}"/>
    <dgm:cxn modelId="{98854570-B430-464F-B018-A18C378F20AC}" type="presOf" srcId="{EF3DA76C-D868-4446-A08E-A80CAB3A147C}" destId="{71C6594F-E037-4259-BCD1-AAD3B842C68C}" srcOrd="0" destOrd="0" presId="urn:microsoft.com/office/officeart/2005/8/layout/venn3"/>
    <dgm:cxn modelId="{E0AEE9A4-AC7A-4D3E-B85B-260201571EAF}" type="presOf" srcId="{9E53B189-0707-4064-9012-2711E3FFAF51}" destId="{5E98A81F-6172-48FF-A315-DC20E1D6D860}" srcOrd="0" destOrd="0" presId="urn:microsoft.com/office/officeart/2005/8/layout/venn3"/>
    <dgm:cxn modelId="{4DE6CD2A-1886-4C46-9D77-B525569F2250}" srcId="{66612BEF-459C-4E4F-BD0C-352D325DEF40}" destId="{9E53B189-0707-4064-9012-2711E3FFAF51}" srcOrd="0" destOrd="0" parTransId="{83B5739D-730E-4AFE-B96D-E4455600C418}" sibTransId="{B344321C-0B86-4D86-BBBA-01F7BE1DC4BD}"/>
    <dgm:cxn modelId="{2A4D9614-457C-433E-94C6-B9DE1C56CE3A}" srcId="{66612BEF-459C-4E4F-BD0C-352D325DEF40}" destId="{8FDD254B-A7A3-4B97-9FBB-6289B1A1C2D8}" srcOrd="1" destOrd="0" parTransId="{06A0B552-DD05-48D0-9362-8322752BB7E8}" sibTransId="{EBD29791-9A82-434A-9C55-C4C617D9F71B}"/>
    <dgm:cxn modelId="{4E40AF12-0E3D-4891-AD46-D15A2D858C20}" type="presParOf" srcId="{446CA65D-CB69-46F3-B3D9-11BB3C3F4571}" destId="{5E98A81F-6172-48FF-A315-DC20E1D6D860}" srcOrd="0" destOrd="0" presId="urn:microsoft.com/office/officeart/2005/8/layout/venn3"/>
    <dgm:cxn modelId="{8A702D2C-CAC0-4AD6-93E0-7CAA3EDF1EC0}" type="presParOf" srcId="{446CA65D-CB69-46F3-B3D9-11BB3C3F4571}" destId="{233A0F06-B176-4222-B794-F8A2ACEF7896}" srcOrd="1" destOrd="0" presId="urn:microsoft.com/office/officeart/2005/8/layout/venn3"/>
    <dgm:cxn modelId="{FBF0B416-BA79-4A26-B320-A79E60684FE0}" type="presParOf" srcId="{446CA65D-CB69-46F3-B3D9-11BB3C3F4571}" destId="{F714F26A-66E6-47A5-BA72-4D05BE71D5ED}" srcOrd="2" destOrd="0" presId="urn:microsoft.com/office/officeart/2005/8/layout/venn3"/>
    <dgm:cxn modelId="{AD6CF7CA-B3E9-45AD-AFD1-79652BF121AF}" type="presParOf" srcId="{446CA65D-CB69-46F3-B3D9-11BB3C3F4571}" destId="{C1BB16E1-7DA5-48EB-B3D7-8BC424EC9F8B}" srcOrd="3" destOrd="0" presId="urn:microsoft.com/office/officeart/2005/8/layout/venn3"/>
    <dgm:cxn modelId="{A9A0AF3D-2C53-42B6-B685-840248C215E7}" type="presParOf" srcId="{446CA65D-CB69-46F3-B3D9-11BB3C3F4571}" destId="{71C6594F-E037-4259-BCD1-AAD3B842C68C}" srcOrd="4" destOrd="0" presId="urn:microsoft.com/office/officeart/2005/8/layout/venn3"/>
    <dgm:cxn modelId="{EA38F358-E4E7-465E-AFEE-CD825D3EA8D7}" type="presParOf" srcId="{446CA65D-CB69-46F3-B3D9-11BB3C3F4571}" destId="{DEE0814D-27E9-4EA5-92C4-69241B91B41B}" srcOrd="5" destOrd="0" presId="urn:microsoft.com/office/officeart/2005/8/layout/venn3"/>
    <dgm:cxn modelId="{ACEC5328-E5F0-477A-972D-F377C3A79E95}" type="presParOf" srcId="{446CA65D-CB69-46F3-B3D9-11BB3C3F4571}" destId="{7639CDC6-C8AB-48DF-84F2-A06C8023F0E7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E1088C-D00C-4178-B118-09F4A6B86C1F}" type="doc">
      <dgm:prSet loTypeId="urn:microsoft.com/office/officeart/2005/8/layout/venn3" loCatId="relationship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3C3D1718-21F3-40E3-8073-40B31DB53FAD}">
      <dgm:prSet phldrT="[Текст]"/>
      <dgm:spPr/>
      <dgm:t>
        <a:bodyPr/>
        <a:lstStyle/>
        <a:p>
          <a:r>
            <a:rPr lang="ru-RU" b="1" dirty="0" smtClean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И</a:t>
          </a:r>
          <a:endParaRPr lang="ru-RU" b="1" dirty="0">
            <a:solidFill>
              <a:srgbClr val="FF3399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FB4F1DF5-F755-4EE5-941A-1EE9E50960FD}" type="parTrans" cxnId="{D9CBD004-72A9-4804-AE07-EA07791816CD}">
      <dgm:prSet/>
      <dgm:spPr/>
      <dgm:t>
        <a:bodyPr/>
        <a:lstStyle/>
        <a:p>
          <a:endParaRPr lang="ru-RU"/>
        </a:p>
      </dgm:t>
    </dgm:pt>
    <dgm:pt modelId="{B0E8BB12-CFD1-482C-816C-3326E2D567EA}" type="sibTrans" cxnId="{D9CBD004-72A9-4804-AE07-EA07791816CD}">
      <dgm:prSet/>
      <dgm:spPr/>
      <dgm:t>
        <a:bodyPr/>
        <a:lstStyle/>
        <a:p>
          <a:endParaRPr lang="ru-RU"/>
        </a:p>
      </dgm:t>
    </dgm:pt>
    <dgm:pt modelId="{CD68ACB4-957B-40B2-9AB7-BA3A4F59C6F2}">
      <dgm:prSet phldrT="[Текст]"/>
      <dgm:spPr/>
      <dgm:t>
        <a:bodyPr/>
        <a:lstStyle/>
        <a:p>
          <a:r>
            <a:rPr lang="ru-RU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Б</a:t>
          </a:r>
          <a:endParaRPr lang="ru-RU" b="1" dirty="0">
            <a:solidFill>
              <a:srgbClr val="FFC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DEF4351E-9EF5-47B7-897D-CC7955255FCB}" type="parTrans" cxnId="{1B068332-028C-468D-9726-36F0F6D05170}">
      <dgm:prSet/>
      <dgm:spPr/>
      <dgm:t>
        <a:bodyPr/>
        <a:lstStyle/>
        <a:p>
          <a:endParaRPr lang="ru-RU"/>
        </a:p>
      </dgm:t>
    </dgm:pt>
    <dgm:pt modelId="{435A1D48-54BE-40D1-A469-D315A115FBC3}" type="sibTrans" cxnId="{1B068332-028C-468D-9726-36F0F6D05170}">
      <dgm:prSet/>
      <dgm:spPr/>
      <dgm:t>
        <a:bodyPr/>
        <a:lstStyle/>
        <a:p>
          <a:endParaRPr lang="ru-RU"/>
        </a:p>
      </dgm:t>
    </dgm:pt>
    <dgm:pt modelId="{55503469-2CDB-46B9-B6CD-6814AE157330}">
      <dgm:prSet phldrT="[Текст]"/>
      <dgm:spPr/>
      <dgm:t>
        <a:bodyPr/>
        <a:lstStyle/>
        <a:p>
          <a:r>
            <a:rPr lang="ru-RU" b="1" dirty="0" smtClean="0">
              <a:solidFill>
                <a:srgbClr val="99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О</a:t>
          </a:r>
          <a:endParaRPr lang="ru-RU" b="1" dirty="0">
            <a:solidFill>
              <a:srgbClr val="9900CC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E8A7A12F-6080-4165-AF5C-B319E5396197}" type="sibTrans" cxnId="{546B6878-648D-45C1-B0B6-F7A7BCAA0958}">
      <dgm:prSet/>
      <dgm:spPr/>
      <dgm:t>
        <a:bodyPr/>
        <a:lstStyle/>
        <a:p>
          <a:endParaRPr lang="ru-RU"/>
        </a:p>
      </dgm:t>
    </dgm:pt>
    <dgm:pt modelId="{3DB5985F-6488-4E94-8920-B535FEFF2C99}" type="parTrans" cxnId="{546B6878-648D-45C1-B0B6-F7A7BCAA0958}">
      <dgm:prSet/>
      <dgm:spPr/>
      <dgm:t>
        <a:bodyPr/>
        <a:lstStyle/>
        <a:p>
          <a:endParaRPr lang="ru-RU"/>
        </a:p>
      </dgm:t>
    </dgm:pt>
    <dgm:pt modelId="{9B28D258-7D84-4D3E-A4D6-4DC2CAD20B9A}">
      <dgm:prSet phldrT="[Текст]"/>
      <dgm:spPr/>
      <dgm:t>
        <a:bodyPr/>
        <a:lstStyle/>
        <a:p>
          <a:r>
            <a: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!</a:t>
          </a:r>
          <a:endParaRPr lang="ru-RU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DC2A7713-49B2-47A6-92E6-BC5A4E987498}" type="sibTrans" cxnId="{84003F47-7053-4016-9D12-B80EDC0D38E5}">
      <dgm:prSet/>
      <dgm:spPr/>
      <dgm:t>
        <a:bodyPr/>
        <a:lstStyle/>
        <a:p>
          <a:endParaRPr lang="ru-RU"/>
        </a:p>
      </dgm:t>
    </dgm:pt>
    <dgm:pt modelId="{B341EC72-6504-4DCA-8202-7D7F2A012550}" type="parTrans" cxnId="{84003F47-7053-4016-9D12-B80EDC0D38E5}">
      <dgm:prSet/>
      <dgm:spPr/>
      <dgm:t>
        <a:bodyPr/>
        <a:lstStyle/>
        <a:p>
          <a:endParaRPr lang="ru-RU"/>
        </a:p>
      </dgm:t>
    </dgm:pt>
    <dgm:pt modelId="{F0D1C6A0-6AE3-4478-BCA0-1963AF8130D5}" type="pres">
      <dgm:prSet presAssocID="{EAE1088C-D00C-4178-B118-09F4A6B86C1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C5F6B0-4D31-493A-9460-1EC566C3BB84}" type="pres">
      <dgm:prSet presAssocID="{3C3D1718-21F3-40E3-8073-40B31DB53FAD}" presName="Name5" presStyleLbl="venn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42DF3E-E78D-462F-A5CC-E16C67B01821}" type="pres">
      <dgm:prSet presAssocID="{B0E8BB12-CFD1-482C-816C-3326E2D567EA}" presName="space" presStyleCnt="0"/>
      <dgm:spPr/>
      <dgm:t>
        <a:bodyPr/>
        <a:lstStyle/>
        <a:p>
          <a:endParaRPr lang="ru-RU"/>
        </a:p>
      </dgm:t>
    </dgm:pt>
    <dgm:pt modelId="{6EF1AF08-9334-480F-9092-2F9E329DD69C}" type="pres">
      <dgm:prSet presAssocID="{CD68ACB4-957B-40B2-9AB7-BA3A4F59C6F2}" presName="Name5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C4B1EE-0694-4A8B-ADE2-6079FF95B405}" type="pres">
      <dgm:prSet presAssocID="{435A1D48-54BE-40D1-A469-D315A115FBC3}" presName="space" presStyleCnt="0"/>
      <dgm:spPr/>
      <dgm:t>
        <a:bodyPr/>
        <a:lstStyle/>
        <a:p>
          <a:endParaRPr lang="ru-RU"/>
        </a:p>
      </dgm:t>
    </dgm:pt>
    <dgm:pt modelId="{6FC185DC-2AFF-4C48-ABA6-A267AA6D91B6}" type="pres">
      <dgm:prSet presAssocID="{55503469-2CDB-46B9-B6CD-6814AE157330}" presName="Name5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737D8B-7FC9-4805-BF3E-0815E46E311C}" type="pres">
      <dgm:prSet presAssocID="{E8A7A12F-6080-4165-AF5C-B319E5396197}" presName="space" presStyleCnt="0"/>
      <dgm:spPr/>
      <dgm:t>
        <a:bodyPr/>
        <a:lstStyle/>
        <a:p>
          <a:endParaRPr lang="ru-RU"/>
        </a:p>
      </dgm:t>
    </dgm:pt>
    <dgm:pt modelId="{218F0263-153A-4B8C-B3FB-8AB83B00CF86}" type="pres">
      <dgm:prSet presAssocID="{9B28D258-7D84-4D3E-A4D6-4DC2CAD20B9A}" presName="Name5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ABCE55A-6DCF-4ACF-BB4C-D81AB81C3BC1}" type="presOf" srcId="{55503469-2CDB-46B9-B6CD-6814AE157330}" destId="{6FC185DC-2AFF-4C48-ABA6-A267AA6D91B6}" srcOrd="0" destOrd="0" presId="urn:microsoft.com/office/officeart/2005/8/layout/venn3"/>
    <dgm:cxn modelId="{F6D36026-5E55-4546-B1CB-18537065E56B}" type="presOf" srcId="{CD68ACB4-957B-40B2-9AB7-BA3A4F59C6F2}" destId="{6EF1AF08-9334-480F-9092-2F9E329DD69C}" srcOrd="0" destOrd="0" presId="urn:microsoft.com/office/officeart/2005/8/layout/venn3"/>
    <dgm:cxn modelId="{546B6878-648D-45C1-B0B6-F7A7BCAA0958}" srcId="{EAE1088C-D00C-4178-B118-09F4A6B86C1F}" destId="{55503469-2CDB-46B9-B6CD-6814AE157330}" srcOrd="2" destOrd="0" parTransId="{3DB5985F-6488-4E94-8920-B535FEFF2C99}" sibTransId="{E8A7A12F-6080-4165-AF5C-B319E5396197}"/>
    <dgm:cxn modelId="{BECEE93A-6709-42A8-BE13-B13EA8CA327F}" type="presOf" srcId="{EAE1088C-D00C-4178-B118-09F4A6B86C1F}" destId="{F0D1C6A0-6AE3-4478-BCA0-1963AF8130D5}" srcOrd="0" destOrd="0" presId="urn:microsoft.com/office/officeart/2005/8/layout/venn3"/>
    <dgm:cxn modelId="{84003F47-7053-4016-9D12-B80EDC0D38E5}" srcId="{EAE1088C-D00C-4178-B118-09F4A6B86C1F}" destId="{9B28D258-7D84-4D3E-A4D6-4DC2CAD20B9A}" srcOrd="3" destOrd="0" parTransId="{B341EC72-6504-4DCA-8202-7D7F2A012550}" sibTransId="{DC2A7713-49B2-47A6-92E6-BC5A4E987498}"/>
    <dgm:cxn modelId="{5D78E0AA-09C1-45C2-8547-E814E207D38F}" type="presOf" srcId="{3C3D1718-21F3-40E3-8073-40B31DB53FAD}" destId="{F9C5F6B0-4D31-493A-9460-1EC566C3BB84}" srcOrd="0" destOrd="0" presId="urn:microsoft.com/office/officeart/2005/8/layout/venn3"/>
    <dgm:cxn modelId="{FF1842C2-AAC4-4FE6-9678-DB072D21016D}" type="presOf" srcId="{9B28D258-7D84-4D3E-A4D6-4DC2CAD20B9A}" destId="{218F0263-153A-4B8C-B3FB-8AB83B00CF86}" srcOrd="0" destOrd="0" presId="urn:microsoft.com/office/officeart/2005/8/layout/venn3"/>
    <dgm:cxn modelId="{D9CBD004-72A9-4804-AE07-EA07791816CD}" srcId="{EAE1088C-D00C-4178-B118-09F4A6B86C1F}" destId="{3C3D1718-21F3-40E3-8073-40B31DB53FAD}" srcOrd="0" destOrd="0" parTransId="{FB4F1DF5-F755-4EE5-941A-1EE9E50960FD}" sibTransId="{B0E8BB12-CFD1-482C-816C-3326E2D567EA}"/>
    <dgm:cxn modelId="{1B068332-028C-468D-9726-36F0F6D05170}" srcId="{EAE1088C-D00C-4178-B118-09F4A6B86C1F}" destId="{CD68ACB4-957B-40B2-9AB7-BA3A4F59C6F2}" srcOrd="1" destOrd="0" parTransId="{DEF4351E-9EF5-47B7-897D-CC7955255FCB}" sibTransId="{435A1D48-54BE-40D1-A469-D315A115FBC3}"/>
    <dgm:cxn modelId="{367C2B5C-F48C-4B8F-AEF1-2E42DB136846}" type="presParOf" srcId="{F0D1C6A0-6AE3-4478-BCA0-1963AF8130D5}" destId="{F9C5F6B0-4D31-493A-9460-1EC566C3BB84}" srcOrd="0" destOrd="0" presId="urn:microsoft.com/office/officeart/2005/8/layout/venn3"/>
    <dgm:cxn modelId="{4A7F2CFD-F967-48D6-86E3-BC650B3B6898}" type="presParOf" srcId="{F0D1C6A0-6AE3-4478-BCA0-1963AF8130D5}" destId="{B842DF3E-E78D-462F-A5CC-E16C67B01821}" srcOrd="1" destOrd="0" presId="urn:microsoft.com/office/officeart/2005/8/layout/venn3"/>
    <dgm:cxn modelId="{A10AB3DF-F92A-4B3F-AD02-1FA033081B21}" type="presParOf" srcId="{F0D1C6A0-6AE3-4478-BCA0-1963AF8130D5}" destId="{6EF1AF08-9334-480F-9092-2F9E329DD69C}" srcOrd="2" destOrd="0" presId="urn:microsoft.com/office/officeart/2005/8/layout/venn3"/>
    <dgm:cxn modelId="{22993D5A-7093-4DEF-A0AC-54EE17E11ACA}" type="presParOf" srcId="{F0D1C6A0-6AE3-4478-BCA0-1963AF8130D5}" destId="{B4C4B1EE-0694-4A8B-ADE2-6079FF95B405}" srcOrd="3" destOrd="0" presId="urn:microsoft.com/office/officeart/2005/8/layout/venn3"/>
    <dgm:cxn modelId="{C986F135-AA5B-45B9-8D9B-74BD8DF59EFC}" type="presParOf" srcId="{F0D1C6A0-6AE3-4478-BCA0-1963AF8130D5}" destId="{6FC185DC-2AFF-4C48-ABA6-A267AA6D91B6}" srcOrd="4" destOrd="0" presId="urn:microsoft.com/office/officeart/2005/8/layout/venn3"/>
    <dgm:cxn modelId="{AA03AF2E-798C-440B-AD27-F7F7F99E7B73}" type="presParOf" srcId="{F0D1C6A0-6AE3-4478-BCA0-1963AF8130D5}" destId="{8F737D8B-7FC9-4805-BF3E-0815E46E311C}" srcOrd="5" destOrd="0" presId="urn:microsoft.com/office/officeart/2005/8/layout/venn3"/>
    <dgm:cxn modelId="{B7934D1D-46ED-4566-B940-BAD128C78423}" type="presParOf" srcId="{F0D1C6A0-6AE3-4478-BCA0-1963AF8130D5}" destId="{218F0263-153A-4B8C-B3FB-8AB83B00CF86}" srcOrd="6" destOrd="0" presId="urn:microsoft.com/office/officeart/2005/8/layout/venn3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7DDD2-CD40-464E-BCB3-223DDAD687F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B3C41-8252-4CE6-AE5D-13B6326D960A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95704-1695-47AA-B80E-9AD234717AC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34D9B-80DB-4168-98AD-CF532CE9DD46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EBC5D-3868-449B-A89D-35D5F006D20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8A53E-7788-4B9E-A619-779A1A7F0982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4EAE-C510-4E95-9824-ED2845C26861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BBF5D-FBBB-4877-AB97-E56DA4929B78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4DD-FB7A-4E34-9B72-0CF1C8253FA4}" type="slidenum">
              <a:rPr lang="es-ES" smtClean="0"/>
              <a:pPr/>
              <a:t>‹#›</a:t>
            </a:fld>
            <a:endParaRPr lang="es-ES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7A4B3-F2FE-46B5-8EDC-CC55D147B95A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B6DA0-3AE5-4C8A-B167-7F67B5E46D0A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ABFDEE3-3E05-4A66-9B60-0A20B037DF6B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7" Type="http://schemas.openxmlformats.org/officeDocument/2006/relationships/image" Target="../media/image14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gif"/><Relationship Id="rId5" Type="http://schemas.openxmlformats.org/officeDocument/2006/relationships/image" Target="../media/image23.gif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image" Target="../media/image3.gif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35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916832"/>
            <a:ext cx="7125113" cy="2736304"/>
          </a:xfrm>
        </p:spPr>
        <p:txBody>
          <a:bodyPr/>
          <a:lstStyle/>
          <a:p>
            <a:r>
              <a:rPr lang="ru-RU" sz="6600" dirty="0" smtClean="0">
                <a:solidFill>
                  <a:srgbClr val="FF0000"/>
                </a:solidFill>
                <a:latin typeface="Artemon " pitchFamily="2" charset="0"/>
              </a:rPr>
              <a:t/>
            </a:r>
            <a:br>
              <a:rPr lang="ru-RU" sz="6600" dirty="0" smtClean="0">
                <a:solidFill>
                  <a:srgbClr val="FF0000"/>
                </a:solidFill>
                <a:latin typeface="Artemon " pitchFamily="2" charset="0"/>
              </a:rPr>
            </a:br>
            <a:r>
              <a:rPr lang="ru-RU" sz="6600" dirty="0">
                <a:solidFill>
                  <a:srgbClr val="FF0000"/>
                </a:solidFill>
                <a:latin typeface="Artemon " pitchFamily="2" charset="0"/>
              </a:rPr>
              <a:t/>
            </a:r>
            <a:br>
              <a:rPr lang="ru-RU" sz="6600" dirty="0">
                <a:solidFill>
                  <a:srgbClr val="FF0000"/>
                </a:solidFill>
                <a:latin typeface="Artemon " pitchFamily="2" charset="0"/>
              </a:rPr>
            </a:br>
            <a:r>
              <a:rPr lang="ru-RU" sz="6600" dirty="0" smtClean="0">
                <a:solidFill>
                  <a:srgbClr val="FF0000"/>
                </a:solidFill>
                <a:latin typeface="Artemon " pitchFamily="2" charset="0"/>
              </a:rPr>
              <a:t/>
            </a:r>
            <a:br>
              <a:rPr lang="ru-RU" sz="6600" dirty="0" smtClean="0">
                <a:solidFill>
                  <a:srgbClr val="FF0000"/>
                </a:solidFill>
                <a:latin typeface="Artemon " pitchFamily="2" charset="0"/>
              </a:rPr>
            </a:br>
            <a:r>
              <a:rPr lang="ru-RU" sz="6600" dirty="0">
                <a:solidFill>
                  <a:srgbClr val="FF0000"/>
                </a:solidFill>
                <a:latin typeface="Artemon " pitchFamily="2" charset="0"/>
              </a:rPr>
              <a:t/>
            </a:r>
            <a:br>
              <a:rPr lang="ru-RU" sz="6600" dirty="0">
                <a:solidFill>
                  <a:srgbClr val="FF0000"/>
                </a:solidFill>
                <a:latin typeface="Artemon " pitchFamily="2" charset="0"/>
              </a:rPr>
            </a:br>
            <a:r>
              <a:rPr lang="ru-RU" sz="6600" dirty="0" smtClean="0">
                <a:solidFill>
                  <a:srgbClr val="FF0000"/>
                </a:solidFill>
                <a:latin typeface="Artemon " pitchFamily="2" charset="0"/>
              </a:rPr>
              <a:t/>
            </a:r>
            <a:br>
              <a:rPr lang="ru-RU" sz="6600" dirty="0" smtClean="0">
                <a:solidFill>
                  <a:srgbClr val="FF0000"/>
                </a:solidFill>
                <a:latin typeface="Artemon " pitchFamily="2" charset="0"/>
              </a:rPr>
            </a:br>
            <a:endParaRPr lang="ru-RU" sz="6600" dirty="0">
              <a:solidFill>
                <a:srgbClr val="FFFF00"/>
              </a:solidFill>
              <a:latin typeface="Artemon 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66697" y="2651433"/>
            <a:ext cx="7125112" cy="4051437"/>
          </a:xfrm>
        </p:spPr>
        <p:txBody>
          <a:bodyPr>
            <a:normAutofit fontScale="85000" lnSpcReduction="10000"/>
          </a:bodyPr>
          <a:lstStyle/>
          <a:p>
            <a:pPr algn="r"/>
            <a:endParaRPr lang="ru-RU" dirty="0" smtClean="0">
              <a:solidFill>
                <a:srgbClr val="0000FF"/>
              </a:solidFill>
            </a:endParaRPr>
          </a:p>
          <a:p>
            <a:pPr algn="r"/>
            <a:endParaRPr lang="ru-RU" dirty="0">
              <a:solidFill>
                <a:srgbClr val="0000FF"/>
              </a:solidFill>
            </a:endParaRPr>
          </a:p>
          <a:p>
            <a:pPr algn="r"/>
            <a:endParaRPr lang="ru-RU" dirty="0" smtClean="0">
              <a:solidFill>
                <a:srgbClr val="0000FF"/>
              </a:solidFill>
            </a:endParaRPr>
          </a:p>
          <a:p>
            <a:pPr algn="r"/>
            <a:endParaRPr lang="ru-RU" dirty="0">
              <a:solidFill>
                <a:srgbClr val="0000FF"/>
              </a:solidFill>
            </a:endParaRPr>
          </a:p>
          <a:p>
            <a:pPr algn="r"/>
            <a:endParaRPr lang="ru-RU" dirty="0" smtClean="0">
              <a:solidFill>
                <a:srgbClr val="0000FF"/>
              </a:solidFill>
            </a:endParaRPr>
          </a:p>
          <a:p>
            <a:pPr algn="r"/>
            <a:endParaRPr lang="ru-RU" dirty="0">
              <a:solidFill>
                <a:srgbClr val="0000FF"/>
              </a:solidFill>
            </a:endParaRPr>
          </a:p>
          <a:p>
            <a:pPr algn="r"/>
            <a:endParaRPr lang="ru-RU" dirty="0" smtClean="0">
              <a:solidFill>
                <a:srgbClr val="0000FF"/>
              </a:solidFill>
            </a:endParaRPr>
          </a:p>
          <a:p>
            <a:pPr algn="r"/>
            <a:endParaRPr lang="ru-RU" dirty="0">
              <a:solidFill>
                <a:srgbClr val="0000FF"/>
              </a:solidFill>
            </a:endParaRPr>
          </a:p>
          <a:p>
            <a:pPr algn="r"/>
            <a:endParaRPr lang="ru-RU" dirty="0" smtClean="0">
              <a:solidFill>
                <a:srgbClr val="0000FF"/>
              </a:solidFill>
            </a:endParaRPr>
          </a:p>
          <a:p>
            <a:pPr algn="r"/>
            <a:r>
              <a:rPr lang="ru-RU" sz="1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Подготовила: </a:t>
            </a:r>
            <a:br>
              <a:rPr lang="ru-RU" sz="1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воспитатель </a:t>
            </a:r>
            <a:r>
              <a:rPr lang="ru-RU" sz="1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старшей «А» группы</a:t>
            </a:r>
            <a:br>
              <a:rPr lang="ru-RU" sz="1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МБДОУ детский сад №9</a:t>
            </a:r>
            <a:br>
              <a:rPr lang="ru-RU" sz="1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Т.Ю. Лузгина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404664"/>
            <a:ext cx="86409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Волшебные </a:t>
            </a: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носочки «Пуговичка»</a:t>
            </a:r>
          </a:p>
          <a:p>
            <a:pPr algn="ctr"/>
            <a:endParaRPr lang="ru-RU" sz="32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/>
            <a:endParaRPr lang="ru-RU" sz="28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53232">
            <a:off x="1342123" y="2412042"/>
            <a:ext cx="5632704" cy="33843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918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88640"/>
            <a:ext cx="86409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Перед Вами</a:t>
            </a:r>
            <a:r>
              <a:rPr lang="ru-RU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  <a:cs typeface="Times New Roman" pitchFamily="18" charset="0"/>
              </a:rPr>
              <a:t>МОДЕЛЬ</a:t>
            </a:r>
            <a:r>
              <a:rPr lang="ru-RU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современной конструкции и настоящий технологический прорыв — </a:t>
            </a:r>
            <a:endPara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  <a:cs typeface="Times New Roman" pitchFamily="18" charset="0"/>
              </a:rPr>
              <a:t>МАССАЖЕР ДЛЯ НОГ </a:t>
            </a:r>
          </a:p>
          <a:p>
            <a:r>
              <a:rPr lang="ru-RU" sz="3200" b="1" dirty="0" smtClean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                     «Волшебные носочки» </a:t>
            </a:r>
          </a:p>
          <a:p>
            <a:endParaRPr lang="ru-RU" sz="3200" b="1" dirty="0">
              <a:solidFill>
                <a:srgbClr val="FF0000"/>
              </a:solidFill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3075" name="Picture 3" descr="C:\Users\Василёк\Desktop\носки\IMAG08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62621">
            <a:off x="1410164" y="1820590"/>
            <a:ext cx="2709616" cy="48237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 rot="763614">
            <a:off x="5395191" y="4045531"/>
            <a:ext cx="3520588" cy="206210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Artemon " pitchFamily="2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temon " pitchFamily="2" charset="0"/>
              </a:rPr>
              <a:t>МОДЕЛЬ</a:t>
            </a:r>
            <a:r>
              <a:rPr lang="ru-RU" sz="2000" b="1" dirty="0" smtClean="0">
                <a:solidFill>
                  <a:srgbClr val="FF0000"/>
                </a:solidFill>
                <a:latin typeface="Artemon " pitchFamily="2" charset="0"/>
              </a:rPr>
              <a:t> </a:t>
            </a:r>
            <a:r>
              <a:rPr lang="ru-RU" sz="1600" b="1" dirty="0" smtClean="0">
                <a:solidFill>
                  <a:srgbClr val="FF0000"/>
                </a:solidFill>
                <a:latin typeface="Artemon " pitchFamily="2" charset="0"/>
              </a:rPr>
              <a:t>«Волшебные носочки»:</a:t>
            </a:r>
            <a:r>
              <a:rPr lang="ru-RU" sz="2800" b="1" dirty="0" smtClean="0">
                <a:latin typeface="Artemon " pitchFamily="2" charset="0"/>
              </a:rPr>
              <a:t> </a:t>
            </a:r>
          </a:p>
          <a:p>
            <a:r>
              <a:rPr lang="ru-RU" sz="2000" b="1" dirty="0" smtClean="0">
                <a:latin typeface="Artemon " pitchFamily="2" charset="0"/>
              </a:rPr>
              <a:t>- </a:t>
            </a:r>
            <a:r>
              <a:rPr lang="ru-RU" sz="2000" b="1" dirty="0" smtClean="0">
                <a:solidFill>
                  <a:schemeClr val="tx1"/>
                </a:solidFill>
                <a:latin typeface="Artemon " pitchFamily="2" charset="0"/>
              </a:rPr>
              <a:t>безопасна;</a:t>
            </a:r>
            <a:r>
              <a:rPr lang="ru-RU" sz="2000" b="1" dirty="0">
                <a:solidFill>
                  <a:schemeClr val="tx1"/>
                </a:solidFill>
                <a:latin typeface="Artemon " pitchFamily="2" charset="0"/>
              </a:rPr>
              <a:t/>
            </a:r>
            <a:br>
              <a:rPr lang="ru-RU" sz="2000" b="1" dirty="0">
                <a:solidFill>
                  <a:schemeClr val="tx1"/>
                </a:solidFill>
                <a:latin typeface="Artemon " pitchFamily="2" charset="0"/>
              </a:rPr>
            </a:br>
            <a:r>
              <a:rPr lang="ru-RU" sz="2000" b="1" dirty="0">
                <a:solidFill>
                  <a:schemeClr val="tx1"/>
                </a:solidFill>
                <a:latin typeface="Artemon " pitchFamily="2" charset="0"/>
              </a:rPr>
              <a:t>- м</a:t>
            </a:r>
            <a:r>
              <a:rPr lang="ru-RU" sz="2000" b="1" dirty="0" smtClean="0">
                <a:solidFill>
                  <a:schemeClr val="tx1"/>
                </a:solidFill>
                <a:latin typeface="Artemon " pitchFamily="2" charset="0"/>
              </a:rPr>
              <a:t>аксимально эффективна;</a:t>
            </a:r>
            <a:r>
              <a:rPr lang="ru-RU" sz="2000" b="1" dirty="0">
                <a:solidFill>
                  <a:schemeClr val="tx1"/>
                </a:solidFill>
                <a:latin typeface="Artemon " pitchFamily="2" charset="0"/>
              </a:rPr>
              <a:t/>
            </a:r>
            <a:br>
              <a:rPr lang="ru-RU" sz="2000" b="1" dirty="0">
                <a:solidFill>
                  <a:schemeClr val="tx1"/>
                </a:solidFill>
                <a:latin typeface="Artemon " pitchFamily="2" charset="0"/>
              </a:rPr>
            </a:br>
            <a:r>
              <a:rPr lang="ru-RU" sz="2000" b="1" dirty="0">
                <a:solidFill>
                  <a:schemeClr val="tx1"/>
                </a:solidFill>
                <a:latin typeface="Artemon " pitchFamily="2" charset="0"/>
              </a:rPr>
              <a:t>- удобна к </a:t>
            </a:r>
            <a:r>
              <a:rPr lang="ru-RU" sz="2000" b="1" dirty="0" smtClean="0">
                <a:solidFill>
                  <a:schemeClr val="tx1"/>
                </a:solidFill>
                <a:latin typeface="Artemon " pitchFamily="2" charset="0"/>
              </a:rPr>
              <a:t>применению;</a:t>
            </a:r>
            <a:r>
              <a:rPr lang="ru-RU" sz="2000" b="1" dirty="0">
                <a:solidFill>
                  <a:schemeClr val="tx1"/>
                </a:solidFill>
                <a:latin typeface="Artemon " pitchFamily="2" charset="0"/>
              </a:rPr>
              <a:t/>
            </a:r>
            <a:br>
              <a:rPr lang="ru-RU" sz="2000" b="1" dirty="0">
                <a:solidFill>
                  <a:schemeClr val="tx1"/>
                </a:solidFill>
                <a:latin typeface="Artemon " pitchFamily="2" charset="0"/>
              </a:rPr>
            </a:br>
            <a:r>
              <a:rPr lang="ru-RU" sz="2000" b="1" dirty="0">
                <a:solidFill>
                  <a:schemeClr val="tx1"/>
                </a:solidFill>
                <a:latin typeface="Artemon " pitchFamily="2" charset="0"/>
              </a:rPr>
              <a:t>- проста в </a:t>
            </a:r>
            <a:r>
              <a:rPr lang="ru-RU" sz="2000" b="1" dirty="0" smtClean="0">
                <a:solidFill>
                  <a:schemeClr val="tx1"/>
                </a:solidFill>
                <a:latin typeface="Artemon " pitchFamily="2" charset="0"/>
              </a:rPr>
              <a:t>изготовлении;</a:t>
            </a:r>
            <a:r>
              <a:rPr lang="ru-RU" sz="2000" b="1" dirty="0">
                <a:solidFill>
                  <a:schemeClr val="tx1"/>
                </a:solidFill>
                <a:latin typeface="Artemon " pitchFamily="2" charset="0"/>
              </a:rPr>
              <a:t/>
            </a:r>
            <a:br>
              <a:rPr lang="ru-RU" sz="2000" b="1" dirty="0">
                <a:solidFill>
                  <a:schemeClr val="tx1"/>
                </a:solidFill>
                <a:latin typeface="Artemon " pitchFamily="2" charset="0"/>
              </a:rPr>
            </a:br>
            <a:r>
              <a:rPr lang="ru-RU" sz="2000" b="1" dirty="0">
                <a:solidFill>
                  <a:schemeClr val="tx1"/>
                </a:solidFill>
                <a:latin typeface="Artemon " pitchFamily="2" charset="0"/>
              </a:rPr>
              <a:t>- </a:t>
            </a:r>
            <a:r>
              <a:rPr lang="ru-RU" sz="2000" b="1" dirty="0" smtClean="0">
                <a:solidFill>
                  <a:schemeClr val="tx1"/>
                </a:solidFill>
                <a:latin typeface="Artemon " pitchFamily="2" charset="0"/>
              </a:rPr>
              <a:t>эстетична.</a:t>
            </a:r>
            <a:endParaRPr lang="ru-RU" sz="2000" b="1" dirty="0">
              <a:solidFill>
                <a:schemeClr val="tx1"/>
              </a:solidFill>
              <a:latin typeface="Artemon 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535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692696"/>
            <a:ext cx="7848872" cy="924475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Цель:  </a:t>
            </a:r>
            <a:r>
              <a:rPr lang="ru-RU" sz="2400" dirty="0" smtClean="0"/>
              <a:t>Оздоровление </a:t>
            </a:r>
            <a:r>
              <a:rPr lang="ru-RU" sz="2400" dirty="0"/>
              <a:t>организма ребенка при помощи массажных </a:t>
            </a:r>
            <a:r>
              <a:rPr lang="ru-RU" sz="2400" dirty="0" smtClean="0"/>
              <a:t>носочков, </a:t>
            </a:r>
            <a:r>
              <a:rPr lang="ru-RU" sz="2400" dirty="0"/>
              <a:t>посредством воздействия на биологически активные точки стопы.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Задачи: </a:t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/>
              <a:t>развитие </a:t>
            </a:r>
            <a:r>
              <a:rPr lang="ru-RU" sz="2400" dirty="0"/>
              <a:t>и </a:t>
            </a:r>
            <a:r>
              <a:rPr lang="ru-RU" sz="2400" dirty="0" smtClean="0"/>
              <a:t>укрепление мышц стопы;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/>
              <a:t>п</a:t>
            </a:r>
            <a:r>
              <a:rPr lang="ru-RU" sz="2400" dirty="0" smtClean="0"/>
              <a:t>рофилактика </a:t>
            </a:r>
            <a:r>
              <a:rPr lang="ru-RU" sz="2400" dirty="0"/>
              <a:t>плоскостопия и других </a:t>
            </a:r>
            <a:r>
              <a:rPr lang="ru-RU" sz="2400" dirty="0" smtClean="0"/>
              <a:t> болезней </a:t>
            </a:r>
            <a:r>
              <a:rPr lang="ru-RU" sz="2400" dirty="0" smtClean="0"/>
              <a:t>ног</a:t>
            </a:r>
            <a:r>
              <a:rPr lang="ru-RU" sz="2400" dirty="0" smtClean="0"/>
              <a:t>;</a:t>
            </a:r>
            <a:br>
              <a:rPr lang="ru-RU" sz="2400" dirty="0" smtClean="0"/>
            </a:b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2400" dirty="0" smtClean="0"/>
              <a:t> укрепления </a:t>
            </a:r>
            <a:r>
              <a:rPr lang="ru-RU" sz="2400"/>
              <a:t>опорно-двигательного </a:t>
            </a:r>
            <a:r>
              <a:rPr lang="ru-RU" sz="2400" smtClean="0"/>
              <a:t>аппарата;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/>
              <a:t>уменьшение </a:t>
            </a:r>
            <a:r>
              <a:rPr lang="ru-RU" sz="2400" dirty="0"/>
              <a:t>мышечного </a:t>
            </a:r>
            <a:r>
              <a:rPr lang="ru-RU" sz="2400" dirty="0" smtClean="0"/>
              <a:t>напряжения;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2400" dirty="0" smtClean="0"/>
              <a:t> укрепление иммунитета;</a:t>
            </a:r>
            <a:br>
              <a:rPr lang="ru-RU" sz="2400" dirty="0" smtClean="0"/>
            </a:b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2000" dirty="0"/>
              <a:t> </a:t>
            </a:r>
            <a:r>
              <a:rPr lang="ru-RU" sz="2400" dirty="0" smtClean="0"/>
              <a:t>улучшение </a:t>
            </a:r>
            <a:r>
              <a:rPr lang="ru-RU" sz="2400" dirty="0"/>
              <a:t>состояния </a:t>
            </a:r>
            <a:r>
              <a:rPr lang="ru-RU" sz="2400" dirty="0" smtClean="0"/>
              <a:t>здоровья;</a:t>
            </a:r>
            <a:br>
              <a:rPr lang="ru-RU" sz="2400" dirty="0" smtClean="0"/>
            </a:b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2400" dirty="0"/>
              <a:t> </a:t>
            </a:r>
            <a:r>
              <a:rPr lang="ru-RU" sz="2400" dirty="0" smtClean="0"/>
              <a:t>повышение интереса к оздоровительным процедурам</a:t>
            </a:r>
            <a:r>
              <a:rPr lang="ru-RU" sz="2400" dirty="0"/>
              <a:t> у </a:t>
            </a:r>
            <a:r>
              <a:rPr lang="ru-RU" sz="2400" dirty="0" smtClean="0"/>
              <a:t>детей 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700808"/>
            <a:ext cx="1266825" cy="952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5733256"/>
            <a:ext cx="1266825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273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354" y="4729795"/>
            <a:ext cx="1419586" cy="188817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12" y="710840"/>
            <a:ext cx="1368000" cy="684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51520" y="476672"/>
            <a:ext cx="8136904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НАЗНАЧЕНИЕ</a:t>
            </a:r>
            <a:endPara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/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Волшебные 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носочки «Пуговичка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» -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ru-RU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это чудо-тренажер, детских ножек </a:t>
            </a:r>
            <a:r>
              <a:rPr lang="ru-RU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массажер</a:t>
            </a:r>
            <a:endParaRPr lang="ru-RU" sz="2400" b="1" i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050" name="Picture 2" descr="http://www.viaestvita.kiev.ua/uploads/posts/2015-09/dpz/lap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981" y="2204864"/>
            <a:ext cx="1735283" cy="17352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Василёк\Desktop\носки\IMAG079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36" r="12476"/>
          <a:stretch/>
        </p:blipFill>
        <p:spPr bwMode="auto">
          <a:xfrm rot="10800000">
            <a:off x="2411760" y="3585215"/>
            <a:ext cx="3719221" cy="303275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8157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504" y="332656"/>
            <a:ext cx="88569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 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Массажные носочки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«КНОПОЧКИ»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воздействия на разные органы организма</a:t>
            </a:r>
          </a:p>
        </p:txBody>
      </p:sp>
      <p:pic>
        <p:nvPicPr>
          <p:cNvPr id="4" name="Picture 2" descr="C:\Users\Василёк\Desktop\носки\shema-700x70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3"/>
          <a:stretch/>
        </p:blipFill>
        <p:spPr bwMode="auto">
          <a:xfrm>
            <a:off x="3995936" y="1496701"/>
            <a:ext cx="4497528" cy="4189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Василёк\Desktop\носки\IMAG08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72382" y="2283741"/>
            <a:ext cx="4362366" cy="24504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" name="Прямоугольник 5"/>
          <p:cNvSpPr/>
          <p:nvPr/>
        </p:nvSpPr>
        <p:spPr>
          <a:xfrm>
            <a:off x="266742" y="5805264"/>
            <a:ext cx="85385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По мнению специалистов на ступне </a:t>
            </a:r>
            <a:r>
              <a:rPr lang="ru-RU" dirty="0" smtClean="0"/>
              <a:t>есть </a:t>
            </a:r>
            <a:r>
              <a:rPr lang="ru-RU" dirty="0"/>
              <a:t>карта всего организма.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Нет </a:t>
            </a:r>
            <a:r>
              <a:rPr lang="ru-RU" dirty="0"/>
              <a:t>таких органов, мышц, желез которые не имели бы представительства на подошве.</a:t>
            </a:r>
          </a:p>
        </p:txBody>
      </p:sp>
    </p:spTree>
    <p:extLst>
      <p:ext uri="{BB962C8B-B14F-4D97-AF65-F5344CB8AC3E}">
        <p14:creationId xmlns:p14="http://schemas.microsoft.com/office/powerpoint/2010/main" val="2353830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1432" y="230694"/>
            <a:ext cx="7125112" cy="63597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ru-RU" sz="36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ru-RU" sz="1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ПРИМЕНЕНИЕ</a:t>
            </a:r>
            <a:endParaRPr lang="ru-RU" sz="160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87" y="1675655"/>
            <a:ext cx="1428750" cy="120967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94335"/>
            <a:ext cx="1368000" cy="684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43608" y="1078335"/>
            <a:ext cx="6840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Массажные носочки </a:t>
            </a:r>
            <a:r>
              <a:rPr lang="ru-RU" dirty="0"/>
              <a:t>просты в применении </a:t>
            </a:r>
            <a:endParaRPr lang="ru-RU" dirty="0" smtClean="0"/>
          </a:p>
          <a:p>
            <a:r>
              <a:rPr lang="ru-RU" dirty="0" smtClean="0"/>
              <a:t>и </a:t>
            </a:r>
            <a:r>
              <a:rPr lang="ru-RU" dirty="0"/>
              <a:t>изготовлении в домашних условиях</a:t>
            </a:r>
          </a:p>
        </p:txBody>
      </p:sp>
      <p:pic>
        <p:nvPicPr>
          <p:cNvPr id="1026" name="Picture 2" descr="C:\Users\Василёк\Desktop\носки\IMAG082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477"/>
          <a:stretch/>
        </p:blipFill>
        <p:spPr bwMode="auto">
          <a:xfrm rot="20528063">
            <a:off x="221350" y="2129684"/>
            <a:ext cx="2970179" cy="2098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Василёк\Desktop\носки\IMAG082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55" r="20483"/>
          <a:stretch/>
        </p:blipFill>
        <p:spPr bwMode="auto">
          <a:xfrm rot="737138">
            <a:off x="6993266" y="1440753"/>
            <a:ext cx="1953490" cy="2064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Василёк\Desktop\носки\IMAG0827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776"/>
          <a:stretch/>
        </p:blipFill>
        <p:spPr bwMode="auto">
          <a:xfrm>
            <a:off x="3241526" y="3291883"/>
            <a:ext cx="3562722" cy="2433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608" y="5287504"/>
            <a:ext cx="1440000" cy="1440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87" y="5329353"/>
            <a:ext cx="1440000" cy="1440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022" y="5301208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02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C:\Users\Василёк\Desktop\носки\IMAG08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99" y="2116012"/>
            <a:ext cx="7516797" cy="422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Выноска-облако 6"/>
          <p:cNvSpPr/>
          <p:nvPr/>
        </p:nvSpPr>
        <p:spPr>
          <a:xfrm>
            <a:off x="3563888" y="332656"/>
            <a:ext cx="3634889" cy="1638061"/>
          </a:xfrm>
          <a:prstGeom prst="cloudCallout">
            <a:avLst>
              <a:gd name="adj1" fmla="val -21674"/>
              <a:gd name="adj2" fmla="val 96307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Так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!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Посмотрим, что же с ними делать?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/>
            </a:r>
            <a:b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endParaRPr lang="ru-RU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8" name="Picture 2" descr="C:\Users\Мама Ира\AppData\Local\Microsoft\Windows\Temporary Internet Files\Content.IE5\BBQH7358\MC900123235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32836" y="4213922"/>
            <a:ext cx="1759395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Объект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380054"/>
            <a:ext cx="15240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85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Василёк\Desktop\носки\IMAG08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92897"/>
            <a:ext cx="6946586" cy="3902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Выноска-облако 2"/>
          <p:cNvSpPr/>
          <p:nvPr/>
        </p:nvSpPr>
        <p:spPr>
          <a:xfrm>
            <a:off x="4716016" y="116632"/>
            <a:ext cx="4115976" cy="1638061"/>
          </a:xfrm>
          <a:prstGeom prst="cloudCallout">
            <a:avLst>
              <a:gd name="adj1" fmla="val -21674"/>
              <a:gd name="adj2" fmla="val 96307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Батюшки, кажется, не туда надели…..!</a:t>
            </a:r>
            <a:b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endParaRPr lang="ru-RU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923" y="3597185"/>
            <a:ext cx="1245025" cy="16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005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Василёк\Desktop\носки\IMAG084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2" r="20454"/>
          <a:stretch/>
        </p:blipFill>
        <p:spPr bwMode="auto">
          <a:xfrm>
            <a:off x="1475656" y="1556792"/>
            <a:ext cx="6068291" cy="513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Выноска-облако 2"/>
          <p:cNvSpPr/>
          <p:nvPr/>
        </p:nvSpPr>
        <p:spPr>
          <a:xfrm flipH="1">
            <a:off x="3923928" y="260648"/>
            <a:ext cx="3011631" cy="1379806"/>
          </a:xfrm>
          <a:prstGeom prst="cloudCallout">
            <a:avLst>
              <a:gd name="adj1" fmla="val -21674"/>
              <a:gd name="adj2" fmla="val 96307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Попробуем по-другому!</a:t>
            </a:r>
          </a:p>
        </p:txBody>
      </p:sp>
    </p:spTree>
    <p:extLst>
      <p:ext uri="{BB962C8B-B14F-4D97-AF65-F5344CB8AC3E}">
        <p14:creationId xmlns:p14="http://schemas.microsoft.com/office/powerpoint/2010/main" val="1641506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Василёк\Desktop\носки\IMAG085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1"/>
          <a:stretch/>
        </p:blipFill>
        <p:spPr bwMode="auto">
          <a:xfrm>
            <a:off x="179512" y="332656"/>
            <a:ext cx="3335379" cy="276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Василёк\Desktop\носки\IMAG085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82"/>
          <a:stretch/>
        </p:blipFill>
        <p:spPr bwMode="auto">
          <a:xfrm>
            <a:off x="3043168" y="2132856"/>
            <a:ext cx="3197723" cy="2688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Василёк\Desktop\носки\IMAG085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12" r="21970"/>
          <a:stretch/>
        </p:blipFill>
        <p:spPr bwMode="auto">
          <a:xfrm>
            <a:off x="6020112" y="3933056"/>
            <a:ext cx="2756166" cy="2724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439" y="1663753"/>
            <a:ext cx="1676400" cy="1752600"/>
          </a:xfrm>
          <a:prstGeom prst="rect">
            <a:avLst/>
          </a:prstGeom>
        </p:spPr>
      </p:pic>
      <p:pic>
        <p:nvPicPr>
          <p:cNvPr id="6" name="Picture 2" descr="C:\Users\Василёк\Pictures\картинки ффн\анимашки\koshkia-421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431390"/>
            <a:ext cx="1680895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Выноска-облако 7"/>
          <p:cNvSpPr/>
          <p:nvPr/>
        </p:nvSpPr>
        <p:spPr>
          <a:xfrm flipH="1">
            <a:off x="4800727" y="116632"/>
            <a:ext cx="3011631" cy="1296144"/>
          </a:xfrm>
          <a:prstGeom prst="cloudCallout">
            <a:avLst>
              <a:gd name="adj1" fmla="val -21674"/>
              <a:gd name="adj2" fmla="val 96307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Молодцы, справились!</a:t>
            </a:r>
          </a:p>
        </p:txBody>
      </p:sp>
    </p:spTree>
    <p:extLst>
      <p:ext uri="{BB962C8B-B14F-4D97-AF65-F5344CB8AC3E}">
        <p14:creationId xmlns:p14="http://schemas.microsoft.com/office/powerpoint/2010/main" val="157034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Василёк\Desktop\носки\IMAG08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51520" y="937028"/>
            <a:ext cx="4565981" cy="26431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47" name="Picture 3" descr="C:\Users\Василёк\Desktop\носки\IMAG086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355976" y="3734099"/>
            <a:ext cx="4594740" cy="29523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5278308" y="3191780"/>
            <a:ext cx="324036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Artemon " pitchFamily="2" charset="0"/>
              </a:rPr>
              <a:t>Шаг к здоровью! </a:t>
            </a:r>
            <a:endParaRPr lang="ru-RU" sz="2400" b="1" dirty="0">
              <a:latin typeface="Artemon " pitchFamily="2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85146" y="90892"/>
            <a:ext cx="3371372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000" b="1" dirty="0" smtClean="0">
                <a:latin typeface="Artemon " pitchFamily="2" charset="0"/>
              </a:rPr>
              <a:t>Ножки выстроились в ряд, </a:t>
            </a:r>
            <a:br>
              <a:rPr lang="ru-RU" sz="2000" b="1" dirty="0" smtClean="0">
                <a:latin typeface="Artemon " pitchFamily="2" charset="0"/>
              </a:rPr>
            </a:br>
            <a:r>
              <a:rPr lang="ru-RU" sz="2000" b="1" dirty="0" smtClean="0">
                <a:latin typeface="Artemon " pitchFamily="2" charset="0"/>
              </a:rPr>
              <a:t>носочки  хорошо сидят!</a:t>
            </a: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570" y="360765"/>
            <a:ext cx="2054689" cy="1897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80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Василёк\Desktop\носки\IMAG08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56334"/>
            <a:ext cx="2592288" cy="46148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171" name="Picture 3" descr="C:\Users\Василёк\Desktop\носки\IMAG087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459" y="3559597"/>
            <a:ext cx="4622021" cy="25963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172" name="Picture 4" descr="C:\Users\Василёк\Desktop\носки\IMAG087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620687"/>
            <a:ext cx="4536504" cy="25482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179512" y="5013176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птимальная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длительность упражнений 5-6 минут.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начальном этапе длительность не более 2-3 минут 1-2 раза в день.</a:t>
            </a:r>
          </a:p>
        </p:txBody>
      </p:sp>
    </p:spTree>
    <p:extLst>
      <p:ext uri="{BB962C8B-B14F-4D97-AF65-F5344CB8AC3E}">
        <p14:creationId xmlns:p14="http://schemas.microsoft.com/office/powerpoint/2010/main" val="36848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836712"/>
            <a:ext cx="7272808" cy="720080"/>
          </a:xfrm>
        </p:spPr>
        <p:txBody>
          <a:bodyPr>
            <a:noAutofit/>
          </a:bodyPr>
          <a:lstStyle/>
          <a:p>
            <a:pPr marL="0" lvl="0" indent="0" algn="ctr">
              <a:buClr>
                <a:srgbClr val="0C002C">
                  <a:lumMod val="75000"/>
                  <a:lumOff val="25000"/>
                </a:srgbClr>
              </a:buClr>
              <a:buNone/>
            </a:pP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КЛЮЧЕВЫЕ ПОНЯТИЯ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000" y="-33586"/>
            <a:ext cx="2187000" cy="1944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39552" y="1910414"/>
            <a:ext cx="7848872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>
                <a:srgbClr val="FF0000"/>
              </a:buClr>
              <a:buSzPct val="120000"/>
              <a:buFont typeface="Arial Unicode MS" pitchFamily="34" charset="-128"/>
              <a:buChar char="▶"/>
            </a:pPr>
            <a:r>
              <a:rPr lang="ru-RU" sz="2400" b="1" dirty="0">
                <a:solidFill>
                  <a:srgbClr val="FF0000"/>
                </a:solidFill>
              </a:rPr>
              <a:t>Рефлекторный массаж стоп </a:t>
            </a:r>
            <a:r>
              <a:rPr lang="ru-RU" sz="2400" dirty="0"/>
              <a:t>– это эффективная, универсальная, удобная, доступная и безопасная система лечения и профилактики плоскостопия у детей, путем воздействия на активные точки и рефлекторные зоны, расположенные на стопах. </a:t>
            </a:r>
          </a:p>
          <a:p>
            <a:pPr>
              <a:lnSpc>
                <a:spcPct val="90000"/>
              </a:lnSpc>
              <a:buClr>
                <a:srgbClr val="FF0000"/>
              </a:buClr>
              <a:buSzPct val="120000"/>
              <a:buFont typeface="Arial Unicode MS" pitchFamily="34" charset="-128"/>
              <a:buChar char="▶"/>
            </a:pPr>
            <a:r>
              <a:rPr lang="ru-RU" sz="2400" dirty="0"/>
              <a:t>На ступнях ног, как на карте, каждый орган имеет свою зону или точку. </a:t>
            </a:r>
          </a:p>
          <a:p>
            <a:pPr>
              <a:lnSpc>
                <a:spcPct val="90000"/>
              </a:lnSpc>
              <a:buClr>
                <a:srgbClr val="FF0000"/>
              </a:buClr>
              <a:buSzPct val="120000"/>
              <a:buFont typeface="Arial Unicode MS" pitchFamily="34" charset="-128"/>
              <a:buChar char="▶"/>
            </a:pPr>
            <a:r>
              <a:rPr lang="ru-RU" sz="2400" dirty="0"/>
              <a:t>Массаж стопы оптимизирует работу сердечно-сосудистой, иммунной, нервной систем, опорно-двигательного </a:t>
            </a:r>
            <a:r>
              <a:rPr lang="ru-RU" sz="2400" dirty="0" smtClean="0"/>
              <a:t>аппарата.</a:t>
            </a:r>
            <a:endParaRPr lang="ru-RU" sz="2400" dirty="0">
              <a:latin typeface="Arial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44932" y="5517231"/>
            <a:ext cx="1688464" cy="142679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32864" y="5755551"/>
            <a:ext cx="1224136" cy="1143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80312" y="5039031"/>
            <a:ext cx="2016224" cy="1905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50020" y="6154205"/>
            <a:ext cx="800155" cy="715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737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4692558"/>
            <a:ext cx="1080120" cy="189391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560840" cy="924475"/>
          </a:xfrm>
        </p:spPr>
        <p:txBody>
          <a:bodyPr/>
          <a:lstStyle/>
          <a:p>
            <a:pPr marL="0" lvl="0" indent="0"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ОЖИДАЕМЫЙ РЕЗУЛЬТАТ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от массажа «Волшебными носочками» :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196752"/>
            <a:ext cx="828092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dirty="0" smtClean="0"/>
              <a:t>Формирование правильного </a:t>
            </a:r>
            <a:r>
              <a:rPr lang="ru-RU" dirty="0"/>
              <a:t>свода </a:t>
            </a:r>
            <a:r>
              <a:rPr lang="ru-RU" dirty="0" smtClean="0"/>
              <a:t>стопы;</a:t>
            </a:r>
          </a:p>
          <a:p>
            <a:endParaRPr lang="ru-RU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ru-RU" dirty="0" smtClean="0"/>
              <a:t> Формирование красивой, симметричной походки;</a:t>
            </a:r>
          </a:p>
          <a:p>
            <a:endParaRPr lang="ru-RU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ru-RU" dirty="0"/>
              <a:t>С</a:t>
            </a:r>
            <a:r>
              <a:rPr lang="ru-RU" dirty="0" smtClean="0"/>
              <a:t>нимает </a:t>
            </a:r>
            <a:r>
              <a:rPr lang="ru-RU" dirty="0"/>
              <a:t>нагрузку с маленьких </a:t>
            </a:r>
            <a:r>
              <a:rPr lang="ru-RU" dirty="0" smtClean="0"/>
              <a:t>ножек, что позволяет </a:t>
            </a:r>
            <a:r>
              <a:rPr lang="ru-RU" dirty="0"/>
              <a:t>быстро компенсировать </a:t>
            </a:r>
            <a:r>
              <a:rPr lang="ru-RU" dirty="0" err="1"/>
              <a:t>энергозатраты</a:t>
            </a:r>
            <a:r>
              <a:rPr lang="ru-RU" dirty="0"/>
              <a:t> на </a:t>
            </a:r>
            <a:r>
              <a:rPr lang="ru-RU" dirty="0" smtClean="0"/>
              <a:t>передвижение;</a:t>
            </a:r>
          </a:p>
          <a:p>
            <a:endParaRPr lang="ru-RU" dirty="0"/>
          </a:p>
          <a:p>
            <a:pPr marL="285750" indent="-285750">
              <a:buFont typeface="Wingdings" pitchFamily="2" charset="2"/>
              <a:buChar char="Ø"/>
            </a:pPr>
            <a:r>
              <a:rPr lang="ru-RU" dirty="0" smtClean="0"/>
              <a:t>Помогает </a:t>
            </a:r>
            <a:r>
              <a:rPr lang="ru-RU" dirty="0"/>
              <a:t>снять напряжение и общую </a:t>
            </a:r>
            <a:r>
              <a:rPr lang="ru-RU" dirty="0" smtClean="0"/>
              <a:t>усталость;</a:t>
            </a:r>
          </a:p>
          <a:p>
            <a:endParaRPr lang="ru-RU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ru-RU" dirty="0" smtClean="0"/>
              <a:t>Массаж большого количества нервных окончаний, расположенных на стопе, во время упражнений в массажных носочках нормализует работу всех внутренних органов организма. </a:t>
            </a:r>
          </a:p>
          <a:p>
            <a:endParaRPr lang="ru-RU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ru-RU" dirty="0" smtClean="0"/>
              <a:t>Эмоциональная разгрузка.</a:t>
            </a:r>
          </a:p>
          <a:p>
            <a:pPr marL="285750" indent="-285750">
              <a:buFont typeface="Wingdings" pitchFamily="2" charset="2"/>
              <a:buChar char="Ø"/>
            </a:pPr>
            <a:endParaRPr lang="ru-RU" dirty="0"/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Простые занятия дают быстрый и положительный результат !!! 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06463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000352614"/>
              </p:ext>
            </p:extLst>
          </p:nvPr>
        </p:nvGraphicFramePr>
        <p:xfrm>
          <a:off x="285720" y="1071546"/>
          <a:ext cx="4429156" cy="4714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902704670"/>
              </p:ext>
            </p:extLst>
          </p:nvPr>
        </p:nvGraphicFramePr>
        <p:xfrm>
          <a:off x="4429156" y="1000108"/>
          <a:ext cx="4429156" cy="4929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4" name="Picture 12" descr="D:\Общие документы\КАРТИНКИ\АНИМИРОВАННЫЕ КАРТИНКИ\1 (42).gif"/>
          <p:cNvPicPr>
            <a:picLocks noChangeAspect="1" noChangeArrowheads="1" noCrop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419872" y="5214756"/>
            <a:ext cx="3167078" cy="1108477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902" y="1032333"/>
            <a:ext cx="1266825" cy="9525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476" y="1032333"/>
            <a:ext cx="1266825" cy="9525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465" y="1005039"/>
            <a:ext cx="1266825" cy="9525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157" y="1032333"/>
            <a:ext cx="1266825" cy="9525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405" y="980728"/>
            <a:ext cx="1266825" cy="9525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980728"/>
            <a:ext cx="1266825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16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Другая 11">
      <a:dk1>
        <a:srgbClr val="0C002C"/>
      </a:dk1>
      <a:lt1>
        <a:srgbClr val="FFFFFF"/>
      </a:lt1>
      <a:dk2>
        <a:srgbClr val="236626"/>
      </a:dk2>
      <a:lt2>
        <a:srgbClr val="D7C8FE"/>
      </a:lt2>
      <a:accent1>
        <a:srgbClr val="4203E7"/>
      </a:accent1>
      <a:accent2>
        <a:srgbClr val="842F73"/>
      </a:accent2>
      <a:accent3>
        <a:srgbClr val="7532A8"/>
      </a:accent3>
      <a:accent4>
        <a:srgbClr val="F7A107"/>
      </a:accent4>
      <a:accent5>
        <a:srgbClr val="A93AB2"/>
      </a:accent5>
      <a:accent6>
        <a:srgbClr val="E6B500"/>
      </a:accent6>
      <a:hlink>
        <a:srgbClr val="FFDE66"/>
      </a:hlink>
      <a:folHlink>
        <a:srgbClr val="D490C5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Весна</Template>
  <TotalTime>681</TotalTime>
  <Words>260</Words>
  <Application>Microsoft Office PowerPoint</Application>
  <PresentationFormat>Экран (4:3)</PresentationFormat>
  <Paragraphs>63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Spring</vt:lpstr>
      <vt:lpstr>     </vt:lpstr>
      <vt:lpstr>Презентация PowerPoint</vt:lpstr>
      <vt:lpstr>         Цель:  Оздоровление организма ребенка при помощи массажных носочков, посредством воздействия на биологически активные точки стопы.  Задачи:  - развитие и укрепление мышц стопы; - профилактика плоскостопия и других  болезней ног; - укрепления опорно-двигательного аппарата; - уменьшение мышечного напряжения; - укрепление иммунитета; - улучшение состояния здоровья; - повышение интереса к оздоровительным процедурам у детей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ОЖИДАЕМЫЙ РЕЗУЛЬТАТ  от массажа «Волшебными носочками» 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Василёк</cp:lastModifiedBy>
  <cp:revision>66</cp:revision>
  <dcterms:created xsi:type="dcterms:W3CDTF">2012-09-07T15:01:15Z</dcterms:created>
  <dcterms:modified xsi:type="dcterms:W3CDTF">2016-03-23T19:23:12Z</dcterms:modified>
</cp:coreProperties>
</file>