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64" r:id="rId4"/>
    <p:sldId id="272" r:id="rId5"/>
    <p:sldId id="271" r:id="rId6"/>
    <p:sldId id="262" r:id="rId7"/>
    <p:sldId id="263" r:id="rId8"/>
    <p:sldId id="266" r:id="rId9"/>
    <p:sldId id="260" r:id="rId10"/>
    <p:sldId id="267" r:id="rId11"/>
    <p:sldId id="273" r:id="rId12"/>
    <p:sldId id="268" r:id="rId13"/>
    <p:sldId id="261" r:id="rId14"/>
    <p:sldId id="269" r:id="rId15"/>
    <p:sldId id="275" r:id="rId16"/>
    <p:sldId id="276" r:id="rId17"/>
    <p:sldId id="274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B4A0BB-42DB-4580-83D3-AC3601438E0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8FAA87-93E1-4B8B-9035-596581035D7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Применяется на этапах формулирования проблемы и оценки способов её решения.</a:t>
          </a:r>
          <a:endParaRPr lang="ru-RU" dirty="0"/>
        </a:p>
      </dgm:t>
    </dgm:pt>
    <dgm:pt modelId="{72B1E0E5-4726-401A-89CD-FFE66AC1003F}" type="parTrans" cxnId="{5E5C6F28-9F2B-491B-BD7F-0E544EC663A0}">
      <dgm:prSet/>
      <dgm:spPr/>
      <dgm:t>
        <a:bodyPr/>
        <a:lstStyle/>
        <a:p>
          <a:endParaRPr lang="ru-RU"/>
        </a:p>
      </dgm:t>
    </dgm:pt>
    <dgm:pt modelId="{DE3C8DB8-0714-4C89-B2AF-21990DB8080D}" type="sibTrans" cxnId="{5E5C6F28-9F2B-491B-BD7F-0E544EC663A0}">
      <dgm:prSet/>
      <dgm:spPr/>
      <dgm:t>
        <a:bodyPr/>
        <a:lstStyle/>
        <a:p>
          <a:endParaRPr lang="ru-RU"/>
        </a:p>
      </dgm:t>
    </dgm:pt>
    <dgm:pt modelId="{87E9EC38-D649-428E-A46B-B287E62F267C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Получение согласованной информации высокой степени достоверности в процессе анонимного обмена мнениями между участниками группы.</a:t>
          </a:r>
          <a:endParaRPr lang="ru-RU" dirty="0"/>
        </a:p>
      </dgm:t>
    </dgm:pt>
    <dgm:pt modelId="{AEF26D35-195A-4A5C-996A-8F7DEF209A69}" type="parTrans" cxnId="{266D8BEF-5336-4585-A15E-D943D209AD7B}">
      <dgm:prSet/>
      <dgm:spPr/>
      <dgm:t>
        <a:bodyPr/>
        <a:lstStyle/>
        <a:p>
          <a:endParaRPr lang="ru-RU"/>
        </a:p>
      </dgm:t>
    </dgm:pt>
    <dgm:pt modelId="{2226D8C2-FF9F-469F-A83D-3366559A75D0}" type="sibTrans" cxnId="{266D8BEF-5336-4585-A15E-D943D209AD7B}">
      <dgm:prSet/>
      <dgm:spPr/>
      <dgm:t>
        <a:bodyPr/>
        <a:lstStyle/>
        <a:p>
          <a:endParaRPr lang="ru-RU"/>
        </a:p>
      </dgm:t>
    </dgm:pt>
    <dgm:pt modelId="{B834178B-9EA3-43F2-BFAE-F87C7AE349B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Учёт независимых мнений всех участников группы экспертов, путём последовательного объединения идей, выводов и предложений. </a:t>
          </a:r>
          <a:endParaRPr lang="ru-RU" dirty="0"/>
        </a:p>
      </dgm:t>
    </dgm:pt>
    <dgm:pt modelId="{2540E4F5-67E4-431E-AE4E-EF2A99EA4E32}" type="parTrans" cxnId="{CD1105F5-6CDF-41A4-A49C-FF9363C8A21E}">
      <dgm:prSet/>
      <dgm:spPr/>
      <dgm:t>
        <a:bodyPr/>
        <a:lstStyle/>
        <a:p>
          <a:endParaRPr lang="ru-RU"/>
        </a:p>
      </dgm:t>
    </dgm:pt>
    <dgm:pt modelId="{8F80E67D-70EC-4929-BBC4-DF1536D07FC9}" type="sibTrans" cxnId="{CD1105F5-6CDF-41A4-A49C-FF9363C8A21E}">
      <dgm:prSet/>
      <dgm:spPr/>
      <dgm:t>
        <a:bodyPr/>
        <a:lstStyle/>
        <a:p>
          <a:endParaRPr lang="ru-RU"/>
        </a:p>
      </dgm:t>
    </dgm:pt>
    <dgm:pt modelId="{0C256CCA-6E60-4B7D-B0EB-F71FD42E595A}" type="pres">
      <dgm:prSet presAssocID="{DBB4A0BB-42DB-4580-83D3-AC3601438E0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45B0CA-689D-44FD-9702-313540F0F1EC}" type="pres">
      <dgm:prSet presAssocID="{DBB4A0BB-42DB-4580-83D3-AC3601438E0B}" presName="dummyMaxCanvas" presStyleCnt="0">
        <dgm:presLayoutVars/>
      </dgm:prSet>
      <dgm:spPr/>
    </dgm:pt>
    <dgm:pt modelId="{AD279125-309E-4B51-BF1B-B78F33CEDF09}" type="pres">
      <dgm:prSet presAssocID="{DBB4A0BB-42DB-4580-83D3-AC3601438E0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86F66-51A6-4400-8181-CEA78D7DD84E}" type="pres">
      <dgm:prSet presAssocID="{DBB4A0BB-42DB-4580-83D3-AC3601438E0B}" presName="ThreeNodes_2" presStyleLbl="node1" presStyleIdx="1" presStyleCnt="3" custLinFactNeighborX="0" custLinFactNeighborY="-2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BA611-9940-4465-AA42-25FABC272E24}" type="pres">
      <dgm:prSet presAssocID="{DBB4A0BB-42DB-4580-83D3-AC3601438E0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55944-991F-4346-8FD4-A0FD7D8F5CD7}" type="pres">
      <dgm:prSet presAssocID="{DBB4A0BB-42DB-4580-83D3-AC3601438E0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54EF5F-8B28-40C1-963F-5A2227B72410}" type="pres">
      <dgm:prSet presAssocID="{DBB4A0BB-42DB-4580-83D3-AC3601438E0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51FC0-4210-49C8-9231-06E92BD3E712}" type="pres">
      <dgm:prSet presAssocID="{DBB4A0BB-42DB-4580-83D3-AC3601438E0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FB23E-3AAF-4059-99DC-2A2469EA9110}" type="pres">
      <dgm:prSet presAssocID="{DBB4A0BB-42DB-4580-83D3-AC3601438E0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5C23A-9312-4186-B452-7C6034CF6D43}" type="pres">
      <dgm:prSet presAssocID="{DBB4A0BB-42DB-4580-83D3-AC3601438E0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866DD3-73F0-4C02-AE2F-223D05BF2924}" type="presOf" srcId="{87E9EC38-D649-428E-A46B-B287E62F267C}" destId="{1C586F66-51A6-4400-8181-CEA78D7DD84E}" srcOrd="0" destOrd="0" presId="urn:microsoft.com/office/officeart/2005/8/layout/vProcess5"/>
    <dgm:cxn modelId="{57976ADD-037F-4336-AEBC-41648022ACFE}" type="presOf" srcId="{B834178B-9EA3-43F2-BFAE-F87C7AE349BD}" destId="{B075C23A-9312-4186-B452-7C6034CF6D43}" srcOrd="1" destOrd="0" presId="urn:microsoft.com/office/officeart/2005/8/layout/vProcess5"/>
    <dgm:cxn modelId="{8FAFF900-6A6A-4E9A-BC75-4E81CB1A2C1E}" type="presOf" srcId="{B88FAA87-93E1-4B8B-9035-596581035D7D}" destId="{AD279125-309E-4B51-BF1B-B78F33CEDF09}" srcOrd="0" destOrd="0" presId="urn:microsoft.com/office/officeart/2005/8/layout/vProcess5"/>
    <dgm:cxn modelId="{266D8BEF-5336-4585-A15E-D943D209AD7B}" srcId="{DBB4A0BB-42DB-4580-83D3-AC3601438E0B}" destId="{87E9EC38-D649-428E-A46B-B287E62F267C}" srcOrd="1" destOrd="0" parTransId="{AEF26D35-195A-4A5C-996A-8F7DEF209A69}" sibTransId="{2226D8C2-FF9F-469F-A83D-3366559A75D0}"/>
    <dgm:cxn modelId="{AE290327-A9F6-4F97-906B-E2E1D6BAC3A1}" type="presOf" srcId="{DE3C8DB8-0714-4C89-B2AF-21990DB8080D}" destId="{E1855944-991F-4346-8FD4-A0FD7D8F5CD7}" srcOrd="0" destOrd="0" presId="urn:microsoft.com/office/officeart/2005/8/layout/vProcess5"/>
    <dgm:cxn modelId="{607D283E-8166-4586-95E9-1CA71BC86E38}" type="presOf" srcId="{87E9EC38-D649-428E-A46B-B287E62F267C}" destId="{2B1FB23E-3AAF-4059-99DC-2A2469EA9110}" srcOrd="1" destOrd="0" presId="urn:microsoft.com/office/officeart/2005/8/layout/vProcess5"/>
    <dgm:cxn modelId="{5FDCBFEF-92E3-49A8-99EF-8E85C0F28B99}" type="presOf" srcId="{2226D8C2-FF9F-469F-A83D-3366559A75D0}" destId="{2E54EF5F-8B28-40C1-963F-5A2227B72410}" srcOrd="0" destOrd="0" presId="urn:microsoft.com/office/officeart/2005/8/layout/vProcess5"/>
    <dgm:cxn modelId="{3BB76EF8-19D6-4A80-8196-584548E591BF}" type="presOf" srcId="{DBB4A0BB-42DB-4580-83D3-AC3601438E0B}" destId="{0C256CCA-6E60-4B7D-B0EB-F71FD42E595A}" srcOrd="0" destOrd="0" presId="urn:microsoft.com/office/officeart/2005/8/layout/vProcess5"/>
    <dgm:cxn modelId="{2AD12420-5AB3-456A-BC7D-0202814DA5FF}" type="presOf" srcId="{B88FAA87-93E1-4B8B-9035-596581035D7D}" destId="{EA951FC0-4210-49C8-9231-06E92BD3E712}" srcOrd="1" destOrd="0" presId="urn:microsoft.com/office/officeart/2005/8/layout/vProcess5"/>
    <dgm:cxn modelId="{5E5C6F28-9F2B-491B-BD7F-0E544EC663A0}" srcId="{DBB4A0BB-42DB-4580-83D3-AC3601438E0B}" destId="{B88FAA87-93E1-4B8B-9035-596581035D7D}" srcOrd="0" destOrd="0" parTransId="{72B1E0E5-4726-401A-89CD-FFE66AC1003F}" sibTransId="{DE3C8DB8-0714-4C89-B2AF-21990DB8080D}"/>
    <dgm:cxn modelId="{CD1105F5-6CDF-41A4-A49C-FF9363C8A21E}" srcId="{DBB4A0BB-42DB-4580-83D3-AC3601438E0B}" destId="{B834178B-9EA3-43F2-BFAE-F87C7AE349BD}" srcOrd="2" destOrd="0" parTransId="{2540E4F5-67E4-431E-AE4E-EF2A99EA4E32}" sibTransId="{8F80E67D-70EC-4929-BBC4-DF1536D07FC9}"/>
    <dgm:cxn modelId="{08B7B956-8353-477A-B4CE-38AB9497C542}" type="presOf" srcId="{B834178B-9EA3-43F2-BFAE-F87C7AE349BD}" destId="{730BA611-9940-4465-AA42-25FABC272E24}" srcOrd="0" destOrd="0" presId="urn:microsoft.com/office/officeart/2005/8/layout/vProcess5"/>
    <dgm:cxn modelId="{46D8A649-2112-4DC5-B80E-02528721F9F0}" type="presParOf" srcId="{0C256CCA-6E60-4B7D-B0EB-F71FD42E595A}" destId="{6D45B0CA-689D-44FD-9702-313540F0F1EC}" srcOrd="0" destOrd="0" presId="urn:microsoft.com/office/officeart/2005/8/layout/vProcess5"/>
    <dgm:cxn modelId="{70E7EBED-691F-42B9-8829-3A6835F756EE}" type="presParOf" srcId="{0C256CCA-6E60-4B7D-B0EB-F71FD42E595A}" destId="{AD279125-309E-4B51-BF1B-B78F33CEDF09}" srcOrd="1" destOrd="0" presId="urn:microsoft.com/office/officeart/2005/8/layout/vProcess5"/>
    <dgm:cxn modelId="{561D5152-27F9-4553-A395-A8D8ACC60661}" type="presParOf" srcId="{0C256CCA-6E60-4B7D-B0EB-F71FD42E595A}" destId="{1C586F66-51A6-4400-8181-CEA78D7DD84E}" srcOrd="2" destOrd="0" presId="urn:microsoft.com/office/officeart/2005/8/layout/vProcess5"/>
    <dgm:cxn modelId="{339CF82B-5D43-443E-AB22-EB3A6B258B3D}" type="presParOf" srcId="{0C256CCA-6E60-4B7D-B0EB-F71FD42E595A}" destId="{730BA611-9940-4465-AA42-25FABC272E24}" srcOrd="3" destOrd="0" presId="urn:microsoft.com/office/officeart/2005/8/layout/vProcess5"/>
    <dgm:cxn modelId="{3A2D112C-E0FB-4813-9B41-6C7AF3A5EFFF}" type="presParOf" srcId="{0C256CCA-6E60-4B7D-B0EB-F71FD42E595A}" destId="{E1855944-991F-4346-8FD4-A0FD7D8F5CD7}" srcOrd="4" destOrd="0" presId="urn:microsoft.com/office/officeart/2005/8/layout/vProcess5"/>
    <dgm:cxn modelId="{0A0EA8F0-F574-4639-A960-0039FC3BBAE7}" type="presParOf" srcId="{0C256CCA-6E60-4B7D-B0EB-F71FD42E595A}" destId="{2E54EF5F-8B28-40C1-963F-5A2227B72410}" srcOrd="5" destOrd="0" presId="urn:microsoft.com/office/officeart/2005/8/layout/vProcess5"/>
    <dgm:cxn modelId="{DB23998E-1EA8-4C6F-AFBF-8C734B861D6C}" type="presParOf" srcId="{0C256CCA-6E60-4B7D-B0EB-F71FD42E595A}" destId="{EA951FC0-4210-49C8-9231-06E92BD3E712}" srcOrd="6" destOrd="0" presId="urn:microsoft.com/office/officeart/2005/8/layout/vProcess5"/>
    <dgm:cxn modelId="{91A4E5D8-3478-46B6-A73F-C1A4A62698F6}" type="presParOf" srcId="{0C256CCA-6E60-4B7D-B0EB-F71FD42E595A}" destId="{2B1FB23E-3AAF-4059-99DC-2A2469EA9110}" srcOrd="7" destOrd="0" presId="urn:microsoft.com/office/officeart/2005/8/layout/vProcess5"/>
    <dgm:cxn modelId="{29393A88-7B2D-4C5A-84FB-B085FA6EE3D9}" type="presParOf" srcId="{0C256CCA-6E60-4B7D-B0EB-F71FD42E595A}" destId="{B075C23A-9312-4186-B452-7C6034CF6D4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3A6A1-E837-4B57-BB5C-E2C1FFE0CBD9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56C2A4-2805-41F5-A820-071B001F1776}">
      <dgm:prSet phldrT="[Текст]"/>
      <dgm:spPr/>
      <dgm:t>
        <a:bodyPr/>
        <a:lstStyle/>
        <a:p>
          <a:r>
            <a:rPr lang="ru-RU" dirty="0" smtClean="0"/>
            <a:t>Метод анкетирования</a:t>
          </a:r>
          <a:endParaRPr lang="ru-RU" dirty="0"/>
        </a:p>
      </dgm:t>
    </dgm:pt>
    <dgm:pt modelId="{EDAC9B39-A37E-4EF1-BE8B-4CB2CF83B88E}" type="parTrans" cxnId="{10814082-88EB-46A0-A1FA-04A6AC0C67CF}">
      <dgm:prSet/>
      <dgm:spPr/>
      <dgm:t>
        <a:bodyPr/>
        <a:lstStyle/>
        <a:p>
          <a:endParaRPr lang="ru-RU"/>
        </a:p>
      </dgm:t>
    </dgm:pt>
    <dgm:pt modelId="{1B05D9C2-63C6-4472-BACE-21203645BABF}" type="sibTrans" cxnId="{10814082-88EB-46A0-A1FA-04A6AC0C67CF}">
      <dgm:prSet/>
      <dgm:spPr/>
      <dgm:t>
        <a:bodyPr/>
        <a:lstStyle/>
        <a:p>
          <a:endParaRPr lang="ru-RU"/>
        </a:p>
      </dgm:t>
    </dgm:pt>
    <dgm:pt modelId="{E74218DA-3D09-4456-BC85-B9B5E4333343}">
      <dgm:prSet phldrT="[Текст]"/>
      <dgm:spPr/>
      <dgm:t>
        <a:bodyPr/>
        <a:lstStyle/>
        <a:p>
          <a:r>
            <a:rPr lang="ru-RU" dirty="0" smtClean="0"/>
            <a:t>Статистическая обработка</a:t>
          </a:r>
          <a:endParaRPr lang="ru-RU" dirty="0"/>
        </a:p>
      </dgm:t>
    </dgm:pt>
    <dgm:pt modelId="{B0A5F3B1-F954-4D18-B9AB-C1FD2672A353}" type="parTrans" cxnId="{68D54F18-A9F1-4DA7-AC73-C550EBA38255}">
      <dgm:prSet/>
      <dgm:spPr/>
      <dgm:t>
        <a:bodyPr/>
        <a:lstStyle/>
        <a:p>
          <a:endParaRPr lang="ru-RU"/>
        </a:p>
      </dgm:t>
    </dgm:pt>
    <dgm:pt modelId="{45686C4E-E039-489C-BE1D-D8103C95EB2C}" type="sibTrans" cxnId="{68D54F18-A9F1-4DA7-AC73-C550EBA38255}">
      <dgm:prSet/>
      <dgm:spPr/>
      <dgm:t>
        <a:bodyPr/>
        <a:lstStyle/>
        <a:p>
          <a:endParaRPr lang="ru-RU"/>
        </a:p>
      </dgm:t>
    </dgm:pt>
    <dgm:pt modelId="{F556025D-8B0D-4001-AD70-34300CD74C8B}" type="pres">
      <dgm:prSet presAssocID="{0D13A6A1-E837-4B57-BB5C-E2C1FFE0CBD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658864-A6C3-4CCE-808F-938F9D4AB67A}" type="pres">
      <dgm:prSet presAssocID="{0D13A6A1-E837-4B57-BB5C-E2C1FFE0CBD9}" presName="divider" presStyleLbl="fgShp" presStyleIdx="0" presStyleCnt="1"/>
      <dgm:spPr/>
    </dgm:pt>
    <dgm:pt modelId="{D78FC1AA-9391-47B1-8324-9D157DF5E12B}" type="pres">
      <dgm:prSet presAssocID="{5856C2A4-2805-41F5-A820-071B001F1776}" presName="downArrow" presStyleLbl="node1" presStyleIdx="0" presStyleCnt="2"/>
      <dgm:spPr/>
    </dgm:pt>
    <dgm:pt modelId="{360EC973-8791-4919-88D9-70FD075672E0}" type="pres">
      <dgm:prSet presAssocID="{5856C2A4-2805-41F5-A820-071B001F1776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341BE-3A29-4D5F-88D8-72E9B712D613}" type="pres">
      <dgm:prSet presAssocID="{E74218DA-3D09-4456-BC85-B9B5E4333343}" presName="upArrow" presStyleLbl="node1" presStyleIdx="1" presStyleCnt="2"/>
      <dgm:spPr/>
    </dgm:pt>
    <dgm:pt modelId="{817AE7D9-DB0A-442E-8947-030AD3F7FF9D}" type="pres">
      <dgm:prSet presAssocID="{E74218DA-3D09-4456-BC85-B9B5E433334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5B5948-7DA4-4E3F-ABB0-F03986251827}" type="presOf" srcId="{E74218DA-3D09-4456-BC85-B9B5E4333343}" destId="{817AE7D9-DB0A-442E-8947-030AD3F7FF9D}" srcOrd="0" destOrd="0" presId="urn:microsoft.com/office/officeart/2005/8/layout/arrow3"/>
    <dgm:cxn modelId="{22EBE4F4-B990-4249-8830-209DAE9DF706}" type="presOf" srcId="{5856C2A4-2805-41F5-A820-071B001F1776}" destId="{360EC973-8791-4919-88D9-70FD075672E0}" srcOrd="0" destOrd="0" presId="urn:microsoft.com/office/officeart/2005/8/layout/arrow3"/>
    <dgm:cxn modelId="{10814082-88EB-46A0-A1FA-04A6AC0C67CF}" srcId="{0D13A6A1-E837-4B57-BB5C-E2C1FFE0CBD9}" destId="{5856C2A4-2805-41F5-A820-071B001F1776}" srcOrd="0" destOrd="0" parTransId="{EDAC9B39-A37E-4EF1-BE8B-4CB2CF83B88E}" sibTransId="{1B05D9C2-63C6-4472-BACE-21203645BABF}"/>
    <dgm:cxn modelId="{68D54F18-A9F1-4DA7-AC73-C550EBA38255}" srcId="{0D13A6A1-E837-4B57-BB5C-E2C1FFE0CBD9}" destId="{E74218DA-3D09-4456-BC85-B9B5E4333343}" srcOrd="1" destOrd="0" parTransId="{B0A5F3B1-F954-4D18-B9AB-C1FD2672A353}" sibTransId="{45686C4E-E039-489C-BE1D-D8103C95EB2C}"/>
    <dgm:cxn modelId="{125EBA0B-6FC1-4642-BC1A-6747D92E9C8C}" type="presOf" srcId="{0D13A6A1-E837-4B57-BB5C-E2C1FFE0CBD9}" destId="{F556025D-8B0D-4001-AD70-34300CD74C8B}" srcOrd="0" destOrd="0" presId="urn:microsoft.com/office/officeart/2005/8/layout/arrow3"/>
    <dgm:cxn modelId="{CCF53763-8CAB-4BE5-A462-A1E37E2388A4}" type="presParOf" srcId="{F556025D-8B0D-4001-AD70-34300CD74C8B}" destId="{7E658864-A6C3-4CCE-808F-938F9D4AB67A}" srcOrd="0" destOrd="0" presId="urn:microsoft.com/office/officeart/2005/8/layout/arrow3"/>
    <dgm:cxn modelId="{D3DE3A27-F3C2-4790-886B-4D57D97BD9F3}" type="presParOf" srcId="{F556025D-8B0D-4001-AD70-34300CD74C8B}" destId="{D78FC1AA-9391-47B1-8324-9D157DF5E12B}" srcOrd="1" destOrd="0" presId="urn:microsoft.com/office/officeart/2005/8/layout/arrow3"/>
    <dgm:cxn modelId="{2BA7A533-320B-470E-B341-66F2D1AA508A}" type="presParOf" srcId="{F556025D-8B0D-4001-AD70-34300CD74C8B}" destId="{360EC973-8791-4919-88D9-70FD075672E0}" srcOrd="2" destOrd="0" presId="urn:microsoft.com/office/officeart/2005/8/layout/arrow3"/>
    <dgm:cxn modelId="{6B9F9578-4AA8-4C5C-A89F-488AD8EFD223}" type="presParOf" srcId="{F556025D-8B0D-4001-AD70-34300CD74C8B}" destId="{A9D341BE-3A29-4D5F-88D8-72E9B712D613}" srcOrd="3" destOrd="0" presId="urn:microsoft.com/office/officeart/2005/8/layout/arrow3"/>
    <dgm:cxn modelId="{12BE45E0-E936-4CE0-B439-FEDED65899BB}" type="presParOf" srcId="{F556025D-8B0D-4001-AD70-34300CD74C8B}" destId="{817AE7D9-DB0A-442E-8947-030AD3F7FF9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AB545C-2CCD-43E3-A0C6-6DA6F33C4BB2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621C77-40EE-4F72-9923-45F15B3DFB45}">
      <dgm:prSet phldrT="[Текст]"/>
      <dgm:spPr/>
      <dgm:t>
        <a:bodyPr/>
        <a:lstStyle/>
        <a:p>
          <a:r>
            <a:rPr lang="ru-RU" dirty="0" smtClean="0"/>
            <a:t>Определение целей и задач экспертизы</a:t>
          </a:r>
          <a:endParaRPr lang="ru-RU" dirty="0"/>
        </a:p>
      </dgm:t>
    </dgm:pt>
    <dgm:pt modelId="{166F3FC7-EA4A-41CE-85FE-DC0A260B94E1}" type="parTrans" cxnId="{8259ECF1-664E-48D4-9707-98AE60E52D1E}">
      <dgm:prSet/>
      <dgm:spPr/>
      <dgm:t>
        <a:bodyPr/>
        <a:lstStyle/>
        <a:p>
          <a:endParaRPr lang="ru-RU"/>
        </a:p>
      </dgm:t>
    </dgm:pt>
    <dgm:pt modelId="{ABE31D5E-8CA5-41F1-965B-92D6EC627AFE}" type="sibTrans" cxnId="{8259ECF1-664E-48D4-9707-98AE60E52D1E}">
      <dgm:prSet/>
      <dgm:spPr/>
      <dgm:t>
        <a:bodyPr/>
        <a:lstStyle/>
        <a:p>
          <a:endParaRPr lang="ru-RU"/>
        </a:p>
      </dgm:t>
    </dgm:pt>
    <dgm:pt modelId="{104D4BD1-4A25-4D50-8659-35D43B4A3DD4}">
      <dgm:prSet phldrT="[Текст]"/>
      <dgm:spPr/>
      <dgm:t>
        <a:bodyPr/>
        <a:lstStyle/>
        <a:p>
          <a:r>
            <a:rPr lang="ru-RU" dirty="0" smtClean="0"/>
            <a:t>Формирование рабочей группы</a:t>
          </a:r>
          <a:endParaRPr lang="ru-RU" dirty="0"/>
        </a:p>
      </dgm:t>
    </dgm:pt>
    <dgm:pt modelId="{D782DAA2-DEF6-4C1B-8668-6FB96964F540}" type="parTrans" cxnId="{629FDAF4-C7A0-45C8-895A-1CD0B80A5265}">
      <dgm:prSet/>
      <dgm:spPr/>
      <dgm:t>
        <a:bodyPr/>
        <a:lstStyle/>
        <a:p>
          <a:endParaRPr lang="ru-RU"/>
        </a:p>
      </dgm:t>
    </dgm:pt>
    <dgm:pt modelId="{EF955CA4-5D8E-497C-A2BF-924A68CD793D}" type="sibTrans" cxnId="{629FDAF4-C7A0-45C8-895A-1CD0B80A5265}">
      <dgm:prSet/>
      <dgm:spPr/>
      <dgm:t>
        <a:bodyPr/>
        <a:lstStyle/>
        <a:p>
          <a:endParaRPr lang="ru-RU"/>
        </a:p>
      </dgm:t>
    </dgm:pt>
    <dgm:pt modelId="{518D57CD-49B0-44CD-9752-887CAF3CE79C}">
      <dgm:prSet phldrT="[Текст]"/>
      <dgm:spPr/>
      <dgm:t>
        <a:bodyPr/>
        <a:lstStyle/>
        <a:p>
          <a:r>
            <a:rPr lang="ru-RU" dirty="0" smtClean="0"/>
            <a:t>Составление анкеты</a:t>
          </a:r>
          <a:br>
            <a:rPr lang="ru-RU" dirty="0" smtClean="0"/>
          </a:br>
          <a:r>
            <a:rPr lang="ru-RU" dirty="0" smtClean="0"/>
            <a:t>(опросного листа)</a:t>
          </a:r>
          <a:endParaRPr lang="ru-RU" dirty="0"/>
        </a:p>
      </dgm:t>
    </dgm:pt>
    <dgm:pt modelId="{10FA4B87-CE36-489B-B1E2-36B893692C66}" type="parTrans" cxnId="{F56360F8-6C7A-497A-843B-FAFA1452CAA6}">
      <dgm:prSet/>
      <dgm:spPr/>
      <dgm:t>
        <a:bodyPr/>
        <a:lstStyle/>
        <a:p>
          <a:endParaRPr lang="ru-RU"/>
        </a:p>
      </dgm:t>
    </dgm:pt>
    <dgm:pt modelId="{2A785E13-1AC0-4D65-A8CC-15BD46C87EC6}" type="sibTrans" cxnId="{F56360F8-6C7A-497A-843B-FAFA1452CAA6}">
      <dgm:prSet/>
      <dgm:spPr/>
      <dgm:t>
        <a:bodyPr/>
        <a:lstStyle/>
        <a:p>
          <a:endParaRPr lang="ru-RU"/>
        </a:p>
      </dgm:t>
    </dgm:pt>
    <dgm:pt modelId="{1ACD7DBD-866A-4AE2-8EBC-903A2B95DF45}">
      <dgm:prSet phldrT="[Текст]"/>
      <dgm:spPr/>
      <dgm:t>
        <a:bodyPr/>
        <a:lstStyle/>
        <a:p>
          <a:r>
            <a:rPr lang="ru-RU" dirty="0" smtClean="0"/>
            <a:t>Уточнение объекта вопроса и получение мнения экспертов</a:t>
          </a:r>
        </a:p>
      </dgm:t>
    </dgm:pt>
    <dgm:pt modelId="{CC42DA8D-F82C-42AC-A399-B4BFA576C99D}" type="parTrans" cxnId="{ECA0ED6C-2906-4CFE-88DE-FEFE1F0A57A7}">
      <dgm:prSet/>
      <dgm:spPr/>
      <dgm:t>
        <a:bodyPr/>
        <a:lstStyle/>
        <a:p>
          <a:endParaRPr lang="ru-RU"/>
        </a:p>
      </dgm:t>
    </dgm:pt>
    <dgm:pt modelId="{1138155C-BC26-45DF-B999-AE7BAD484AC6}" type="sibTrans" cxnId="{ECA0ED6C-2906-4CFE-88DE-FEFE1F0A57A7}">
      <dgm:prSet/>
      <dgm:spPr/>
      <dgm:t>
        <a:bodyPr/>
        <a:lstStyle/>
        <a:p>
          <a:endParaRPr lang="ru-RU"/>
        </a:p>
      </dgm:t>
    </dgm:pt>
    <dgm:pt modelId="{3706C49C-7B63-4642-AFD6-8CFF6E3B00C5}">
      <dgm:prSet phldrT="[Текст]"/>
      <dgm:spPr/>
      <dgm:t>
        <a:bodyPr/>
        <a:lstStyle/>
        <a:p>
          <a:r>
            <a:rPr lang="ru-RU" dirty="0" smtClean="0"/>
            <a:t>Вероятностная оценка рабочей модели</a:t>
          </a:r>
          <a:endParaRPr lang="ru-RU" dirty="0"/>
        </a:p>
      </dgm:t>
    </dgm:pt>
    <dgm:pt modelId="{8ADC0910-3FFA-4BF0-A846-4F7D0A833F5C}" type="parTrans" cxnId="{F893FAE1-E383-4767-ACB6-4C775A75C108}">
      <dgm:prSet/>
      <dgm:spPr/>
      <dgm:t>
        <a:bodyPr/>
        <a:lstStyle/>
        <a:p>
          <a:endParaRPr lang="ru-RU"/>
        </a:p>
      </dgm:t>
    </dgm:pt>
    <dgm:pt modelId="{893F103B-E155-47A3-9E53-B2B0AF1D8F13}" type="sibTrans" cxnId="{F893FAE1-E383-4767-ACB6-4C775A75C108}">
      <dgm:prSet/>
      <dgm:spPr/>
      <dgm:t>
        <a:bodyPr/>
        <a:lstStyle/>
        <a:p>
          <a:endParaRPr lang="ru-RU"/>
        </a:p>
      </dgm:t>
    </dgm:pt>
    <dgm:pt modelId="{DBE73EEF-BBB5-466E-9FBE-03FE73EB9870}">
      <dgm:prSet phldrT="[Текст]"/>
      <dgm:spPr/>
      <dgm:t>
        <a:bodyPr/>
        <a:lstStyle/>
        <a:p>
          <a:r>
            <a:rPr lang="ru-RU" dirty="0" smtClean="0"/>
            <a:t>Согласование оценок экспертов</a:t>
          </a:r>
          <a:endParaRPr lang="ru-RU" dirty="0"/>
        </a:p>
      </dgm:t>
    </dgm:pt>
    <dgm:pt modelId="{3904536F-581B-43A0-BC13-27050820E1AA}" type="parTrans" cxnId="{203E6315-D847-489D-A437-EBB780B8C8EF}">
      <dgm:prSet/>
      <dgm:spPr/>
      <dgm:t>
        <a:bodyPr/>
        <a:lstStyle/>
        <a:p>
          <a:endParaRPr lang="ru-RU"/>
        </a:p>
      </dgm:t>
    </dgm:pt>
    <dgm:pt modelId="{599BB269-4C4D-4F1D-87D8-7621CA0E12C1}" type="sibTrans" cxnId="{203E6315-D847-489D-A437-EBB780B8C8EF}">
      <dgm:prSet/>
      <dgm:spPr/>
      <dgm:t>
        <a:bodyPr/>
        <a:lstStyle/>
        <a:p>
          <a:endParaRPr lang="ru-RU"/>
        </a:p>
      </dgm:t>
    </dgm:pt>
    <dgm:pt modelId="{0BEAD40A-3539-41FA-9ADD-2E45DDA108FC}">
      <dgm:prSet phldrT="[Текст]"/>
      <dgm:spPr/>
      <dgm:t>
        <a:bodyPr/>
        <a:lstStyle/>
        <a:p>
          <a:r>
            <a:rPr lang="ru-RU" dirty="0" smtClean="0"/>
            <a:t>Обобщение экспертных заключений и подготовка рекомендаций по исследуемой проблеме</a:t>
          </a:r>
          <a:endParaRPr lang="ru-RU" dirty="0"/>
        </a:p>
      </dgm:t>
    </dgm:pt>
    <dgm:pt modelId="{BC43C281-B602-4532-A26F-657FC9FCECB1}" type="parTrans" cxnId="{BF17F7C2-B3CF-4D54-B784-C0106199C0D0}">
      <dgm:prSet/>
      <dgm:spPr/>
      <dgm:t>
        <a:bodyPr/>
        <a:lstStyle/>
        <a:p>
          <a:endParaRPr lang="ru-RU"/>
        </a:p>
      </dgm:t>
    </dgm:pt>
    <dgm:pt modelId="{AB2E6654-602E-430D-92BF-B61B45DB347A}" type="sibTrans" cxnId="{BF17F7C2-B3CF-4D54-B784-C0106199C0D0}">
      <dgm:prSet/>
      <dgm:spPr/>
      <dgm:t>
        <a:bodyPr/>
        <a:lstStyle/>
        <a:p>
          <a:endParaRPr lang="ru-RU"/>
        </a:p>
      </dgm:t>
    </dgm:pt>
    <dgm:pt modelId="{C3D658BB-15DD-4018-BB04-D4029D32A85A}">
      <dgm:prSet phldrT="[Текст]"/>
      <dgm:spPr/>
      <dgm:t>
        <a:bodyPr/>
        <a:lstStyle/>
        <a:p>
          <a:r>
            <a:rPr lang="ru-RU" dirty="0" smtClean="0"/>
            <a:t>Выбор экспертов</a:t>
          </a:r>
          <a:endParaRPr lang="ru-RU" dirty="0"/>
        </a:p>
      </dgm:t>
    </dgm:pt>
    <dgm:pt modelId="{9D91F72D-2B6E-4ABE-8AFE-7332F6E73CF2}" type="parTrans" cxnId="{2CD5D7C7-06C3-42CF-BA93-CF0E9CBCCE6A}">
      <dgm:prSet/>
      <dgm:spPr/>
      <dgm:t>
        <a:bodyPr/>
        <a:lstStyle/>
        <a:p>
          <a:endParaRPr lang="ru-RU"/>
        </a:p>
      </dgm:t>
    </dgm:pt>
    <dgm:pt modelId="{A64905A2-FD90-4928-AFF8-00007BEC2E34}" type="sibTrans" cxnId="{2CD5D7C7-06C3-42CF-BA93-CF0E9CBCCE6A}">
      <dgm:prSet/>
      <dgm:spPr/>
      <dgm:t>
        <a:bodyPr/>
        <a:lstStyle/>
        <a:p>
          <a:endParaRPr lang="ru-RU"/>
        </a:p>
      </dgm:t>
    </dgm:pt>
    <dgm:pt modelId="{459E5720-5F86-4337-A4E8-478DBC7079ED}" type="pres">
      <dgm:prSet presAssocID="{69AB545C-2CCD-43E3-A0C6-6DA6F33C4BB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AAD401-8E09-4C03-9461-2F37F3859D0E}" type="pres">
      <dgm:prSet presAssocID="{4E621C77-40EE-4F72-9923-45F15B3DFB45}" presName="node" presStyleLbl="node1" presStyleIdx="0" presStyleCnt="8" custLinFactNeighborX="-4851" custLinFactNeighborY="-1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765E5-CE24-4F4F-8B20-1D6F9C4A7D84}" type="pres">
      <dgm:prSet presAssocID="{ABE31D5E-8CA5-41F1-965B-92D6EC627AFE}" presName="sibTrans" presStyleLbl="sibTrans2D1" presStyleIdx="0" presStyleCnt="7"/>
      <dgm:spPr/>
      <dgm:t>
        <a:bodyPr/>
        <a:lstStyle/>
        <a:p>
          <a:endParaRPr lang="ru-RU"/>
        </a:p>
      </dgm:t>
    </dgm:pt>
    <dgm:pt modelId="{1073A582-1E10-45A8-B7C2-F52D033AADEA}" type="pres">
      <dgm:prSet presAssocID="{ABE31D5E-8CA5-41F1-965B-92D6EC627AFE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82016F5D-32F3-40D6-AE4E-0E9116B07247}" type="pres">
      <dgm:prSet presAssocID="{104D4BD1-4A25-4D50-8659-35D43B4A3DD4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52FE7-9E14-4CBC-BFF8-99250F7EA531}" type="pres">
      <dgm:prSet presAssocID="{EF955CA4-5D8E-497C-A2BF-924A68CD793D}" presName="sibTrans" presStyleLbl="sibTrans2D1" presStyleIdx="1" presStyleCnt="7"/>
      <dgm:spPr/>
      <dgm:t>
        <a:bodyPr/>
        <a:lstStyle/>
        <a:p>
          <a:endParaRPr lang="ru-RU"/>
        </a:p>
      </dgm:t>
    </dgm:pt>
    <dgm:pt modelId="{E8592160-929C-4269-9D86-2215BCA20989}" type="pres">
      <dgm:prSet presAssocID="{EF955CA4-5D8E-497C-A2BF-924A68CD793D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D64483A-9A8B-48ED-BABA-74470BDAF4D9}" type="pres">
      <dgm:prSet presAssocID="{C3D658BB-15DD-4018-BB04-D4029D32A85A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4F76E-FAE3-48B2-B281-EC08E75D11B6}" type="pres">
      <dgm:prSet presAssocID="{A64905A2-FD90-4928-AFF8-00007BEC2E34}" presName="sibTrans" presStyleLbl="sibTrans2D1" presStyleIdx="2" presStyleCnt="7"/>
      <dgm:spPr/>
      <dgm:t>
        <a:bodyPr/>
        <a:lstStyle/>
        <a:p>
          <a:endParaRPr lang="ru-RU"/>
        </a:p>
      </dgm:t>
    </dgm:pt>
    <dgm:pt modelId="{9B2A6584-0DE0-4194-ADEB-15EC749F0C6F}" type="pres">
      <dgm:prSet presAssocID="{A64905A2-FD90-4928-AFF8-00007BEC2E34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08E8426C-5C4D-4CC5-A11E-18EBDB860C5A}" type="pres">
      <dgm:prSet presAssocID="{518D57CD-49B0-44CD-9752-887CAF3CE79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606FCB-6D15-404F-AB76-F5B587A3EAC6}" type="pres">
      <dgm:prSet presAssocID="{2A785E13-1AC0-4D65-A8CC-15BD46C87EC6}" presName="sibTrans" presStyleLbl="sibTrans2D1" presStyleIdx="3" presStyleCnt="7"/>
      <dgm:spPr/>
      <dgm:t>
        <a:bodyPr/>
        <a:lstStyle/>
        <a:p>
          <a:endParaRPr lang="ru-RU"/>
        </a:p>
      </dgm:t>
    </dgm:pt>
    <dgm:pt modelId="{0C2FF336-2C34-4DA8-A995-8A0BE244CFD1}" type="pres">
      <dgm:prSet presAssocID="{2A785E13-1AC0-4D65-A8CC-15BD46C87EC6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EFA2D8EF-D613-4465-AE34-14E46EC16528}" type="pres">
      <dgm:prSet presAssocID="{1ACD7DBD-866A-4AE2-8EBC-903A2B95DF45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9081F-6782-4183-92A7-6108191420D7}" type="pres">
      <dgm:prSet presAssocID="{1138155C-BC26-45DF-B999-AE7BAD484AC6}" presName="sibTrans" presStyleLbl="sibTrans2D1" presStyleIdx="4" presStyleCnt="7"/>
      <dgm:spPr/>
      <dgm:t>
        <a:bodyPr/>
        <a:lstStyle/>
        <a:p>
          <a:endParaRPr lang="ru-RU"/>
        </a:p>
      </dgm:t>
    </dgm:pt>
    <dgm:pt modelId="{3043FEEB-2481-4575-8E88-D1AF8B58737D}" type="pres">
      <dgm:prSet presAssocID="{1138155C-BC26-45DF-B999-AE7BAD484AC6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B24EF0A3-5B68-46EC-AECD-5EC2B59E7C83}" type="pres">
      <dgm:prSet presAssocID="{3706C49C-7B63-4642-AFD6-8CFF6E3B00C5}" presName="node" presStyleLbl="node1" presStyleIdx="5" presStyleCnt="8" custLinFactNeighborX="1071" custLinFactNeighborY="5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56F93-E2B1-4141-A2BF-B82E35D20A65}" type="pres">
      <dgm:prSet presAssocID="{893F103B-E155-47A3-9E53-B2B0AF1D8F13}" presName="sibTrans" presStyleLbl="sibTrans2D1" presStyleIdx="5" presStyleCnt="7"/>
      <dgm:spPr/>
      <dgm:t>
        <a:bodyPr/>
        <a:lstStyle/>
        <a:p>
          <a:endParaRPr lang="ru-RU"/>
        </a:p>
      </dgm:t>
    </dgm:pt>
    <dgm:pt modelId="{2A25AC45-EDE9-43E7-9E5F-D6A2394EEB1A}" type="pres">
      <dgm:prSet presAssocID="{893F103B-E155-47A3-9E53-B2B0AF1D8F13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2E5A189D-67E2-42E5-BAD9-5F1DE9804088}" type="pres">
      <dgm:prSet presAssocID="{DBE73EEF-BBB5-466E-9FBE-03FE73EB9870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1E4A3-8820-4196-88C5-94A4710F242A}" type="pres">
      <dgm:prSet presAssocID="{599BB269-4C4D-4F1D-87D8-7621CA0E12C1}" presName="sibTrans" presStyleLbl="sibTrans2D1" presStyleIdx="6" presStyleCnt="7"/>
      <dgm:spPr/>
      <dgm:t>
        <a:bodyPr/>
        <a:lstStyle/>
        <a:p>
          <a:endParaRPr lang="ru-RU"/>
        </a:p>
      </dgm:t>
    </dgm:pt>
    <dgm:pt modelId="{267B23D1-6257-4120-A731-9A8347084AEA}" type="pres">
      <dgm:prSet presAssocID="{599BB269-4C4D-4F1D-87D8-7621CA0E12C1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DE84D1D5-63AD-49D8-8EA2-990EC84D795F}" type="pres">
      <dgm:prSet presAssocID="{0BEAD40A-3539-41FA-9ADD-2E45DDA108FC}" presName="node" presStyleLbl="node1" presStyleIdx="7" presStyleCnt="8" custScaleX="214651" custLinFactNeighborX="31289" custLinFactNeighborY="-4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3E6315-D847-489D-A437-EBB780B8C8EF}" srcId="{69AB545C-2CCD-43E3-A0C6-6DA6F33C4BB2}" destId="{DBE73EEF-BBB5-466E-9FBE-03FE73EB9870}" srcOrd="6" destOrd="0" parTransId="{3904536F-581B-43A0-BC13-27050820E1AA}" sibTransId="{599BB269-4C4D-4F1D-87D8-7621CA0E12C1}"/>
    <dgm:cxn modelId="{042717E4-2ECC-4363-AFA8-F16DAFAD243D}" type="presOf" srcId="{1138155C-BC26-45DF-B999-AE7BAD484AC6}" destId="{0CA9081F-6782-4183-92A7-6108191420D7}" srcOrd="0" destOrd="0" presId="urn:microsoft.com/office/officeart/2005/8/layout/process5"/>
    <dgm:cxn modelId="{02FDAF39-8D79-46D7-B7AA-006C935C6B01}" type="presOf" srcId="{EF955CA4-5D8E-497C-A2BF-924A68CD793D}" destId="{E8592160-929C-4269-9D86-2215BCA20989}" srcOrd="1" destOrd="0" presId="urn:microsoft.com/office/officeart/2005/8/layout/process5"/>
    <dgm:cxn modelId="{607A0BCF-2038-467D-BAFD-09C258ECB3A0}" type="presOf" srcId="{2A785E13-1AC0-4D65-A8CC-15BD46C87EC6}" destId="{D3606FCB-6D15-404F-AB76-F5B587A3EAC6}" srcOrd="0" destOrd="0" presId="urn:microsoft.com/office/officeart/2005/8/layout/process5"/>
    <dgm:cxn modelId="{3B3121D1-66A8-432F-ABB6-CAD39A14D123}" type="presOf" srcId="{1ACD7DBD-866A-4AE2-8EBC-903A2B95DF45}" destId="{EFA2D8EF-D613-4465-AE34-14E46EC16528}" srcOrd="0" destOrd="0" presId="urn:microsoft.com/office/officeart/2005/8/layout/process5"/>
    <dgm:cxn modelId="{629FDAF4-C7A0-45C8-895A-1CD0B80A5265}" srcId="{69AB545C-2CCD-43E3-A0C6-6DA6F33C4BB2}" destId="{104D4BD1-4A25-4D50-8659-35D43B4A3DD4}" srcOrd="1" destOrd="0" parTransId="{D782DAA2-DEF6-4C1B-8668-6FB96964F540}" sibTransId="{EF955CA4-5D8E-497C-A2BF-924A68CD793D}"/>
    <dgm:cxn modelId="{8259ECF1-664E-48D4-9707-98AE60E52D1E}" srcId="{69AB545C-2CCD-43E3-A0C6-6DA6F33C4BB2}" destId="{4E621C77-40EE-4F72-9923-45F15B3DFB45}" srcOrd="0" destOrd="0" parTransId="{166F3FC7-EA4A-41CE-85FE-DC0A260B94E1}" sibTransId="{ABE31D5E-8CA5-41F1-965B-92D6EC627AFE}"/>
    <dgm:cxn modelId="{0AFFF42B-B52C-4324-9220-C1185ABABA59}" type="presOf" srcId="{104D4BD1-4A25-4D50-8659-35D43B4A3DD4}" destId="{82016F5D-32F3-40D6-AE4E-0E9116B07247}" srcOrd="0" destOrd="0" presId="urn:microsoft.com/office/officeart/2005/8/layout/process5"/>
    <dgm:cxn modelId="{C96E7410-0DDF-4BFF-8D52-7EF6C7B238F1}" type="presOf" srcId="{ABE31D5E-8CA5-41F1-965B-92D6EC627AFE}" destId="{1073A582-1E10-45A8-B7C2-F52D033AADEA}" srcOrd="1" destOrd="0" presId="urn:microsoft.com/office/officeart/2005/8/layout/process5"/>
    <dgm:cxn modelId="{BF17F7C2-B3CF-4D54-B784-C0106199C0D0}" srcId="{69AB545C-2CCD-43E3-A0C6-6DA6F33C4BB2}" destId="{0BEAD40A-3539-41FA-9ADD-2E45DDA108FC}" srcOrd="7" destOrd="0" parTransId="{BC43C281-B602-4532-A26F-657FC9FCECB1}" sibTransId="{AB2E6654-602E-430D-92BF-B61B45DB347A}"/>
    <dgm:cxn modelId="{D4B22CD4-ADE3-40DB-92B6-BACA7DAB7E1B}" type="presOf" srcId="{2A785E13-1AC0-4D65-A8CC-15BD46C87EC6}" destId="{0C2FF336-2C34-4DA8-A995-8A0BE244CFD1}" srcOrd="1" destOrd="0" presId="urn:microsoft.com/office/officeart/2005/8/layout/process5"/>
    <dgm:cxn modelId="{DD818110-BD47-47D5-9B56-79F45A5DF799}" type="presOf" srcId="{ABE31D5E-8CA5-41F1-965B-92D6EC627AFE}" destId="{1A0765E5-CE24-4F4F-8B20-1D6F9C4A7D84}" srcOrd="0" destOrd="0" presId="urn:microsoft.com/office/officeart/2005/8/layout/process5"/>
    <dgm:cxn modelId="{2508AA3B-DAEA-4B8F-95A2-F909662F4A94}" type="presOf" srcId="{1138155C-BC26-45DF-B999-AE7BAD484AC6}" destId="{3043FEEB-2481-4575-8E88-D1AF8B58737D}" srcOrd="1" destOrd="0" presId="urn:microsoft.com/office/officeart/2005/8/layout/process5"/>
    <dgm:cxn modelId="{F893FAE1-E383-4767-ACB6-4C775A75C108}" srcId="{69AB545C-2CCD-43E3-A0C6-6DA6F33C4BB2}" destId="{3706C49C-7B63-4642-AFD6-8CFF6E3B00C5}" srcOrd="5" destOrd="0" parTransId="{8ADC0910-3FFA-4BF0-A846-4F7D0A833F5C}" sibTransId="{893F103B-E155-47A3-9E53-B2B0AF1D8F13}"/>
    <dgm:cxn modelId="{6658E150-B50C-4CFE-B2C4-FDE91D3C7D6A}" type="presOf" srcId="{0BEAD40A-3539-41FA-9ADD-2E45DDA108FC}" destId="{DE84D1D5-63AD-49D8-8EA2-990EC84D795F}" srcOrd="0" destOrd="0" presId="urn:microsoft.com/office/officeart/2005/8/layout/process5"/>
    <dgm:cxn modelId="{571B19DC-038F-4F21-B91E-AE2E4F6D5E46}" type="presOf" srcId="{599BB269-4C4D-4F1D-87D8-7621CA0E12C1}" destId="{267B23D1-6257-4120-A731-9A8347084AEA}" srcOrd="1" destOrd="0" presId="urn:microsoft.com/office/officeart/2005/8/layout/process5"/>
    <dgm:cxn modelId="{95AC4107-E86F-42EA-8B1C-F791FA95B949}" type="presOf" srcId="{518D57CD-49B0-44CD-9752-887CAF3CE79C}" destId="{08E8426C-5C4D-4CC5-A11E-18EBDB860C5A}" srcOrd="0" destOrd="0" presId="urn:microsoft.com/office/officeart/2005/8/layout/process5"/>
    <dgm:cxn modelId="{216DF06D-D46C-4F42-8F3E-711F545B39AB}" type="presOf" srcId="{4E621C77-40EE-4F72-9923-45F15B3DFB45}" destId="{26AAD401-8E09-4C03-9461-2F37F3859D0E}" srcOrd="0" destOrd="0" presId="urn:microsoft.com/office/officeart/2005/8/layout/process5"/>
    <dgm:cxn modelId="{16FAEF9E-38A6-4E0E-A260-063F105C9E84}" type="presOf" srcId="{69AB545C-2CCD-43E3-A0C6-6DA6F33C4BB2}" destId="{459E5720-5F86-4337-A4E8-478DBC7079ED}" srcOrd="0" destOrd="0" presId="urn:microsoft.com/office/officeart/2005/8/layout/process5"/>
    <dgm:cxn modelId="{1E726624-E34B-4C44-8821-1BD1C7C3D720}" type="presOf" srcId="{599BB269-4C4D-4F1D-87D8-7621CA0E12C1}" destId="{C8F1E4A3-8820-4196-88C5-94A4710F242A}" srcOrd="0" destOrd="0" presId="urn:microsoft.com/office/officeart/2005/8/layout/process5"/>
    <dgm:cxn modelId="{ECA0ED6C-2906-4CFE-88DE-FEFE1F0A57A7}" srcId="{69AB545C-2CCD-43E3-A0C6-6DA6F33C4BB2}" destId="{1ACD7DBD-866A-4AE2-8EBC-903A2B95DF45}" srcOrd="4" destOrd="0" parTransId="{CC42DA8D-F82C-42AC-A399-B4BFA576C99D}" sibTransId="{1138155C-BC26-45DF-B999-AE7BAD484AC6}"/>
    <dgm:cxn modelId="{008340F2-7370-4A9C-ACC1-81FF3D607647}" type="presOf" srcId="{EF955CA4-5D8E-497C-A2BF-924A68CD793D}" destId="{86052FE7-9E14-4CBC-BFF8-99250F7EA531}" srcOrd="0" destOrd="0" presId="urn:microsoft.com/office/officeart/2005/8/layout/process5"/>
    <dgm:cxn modelId="{B9901272-5DC0-473F-8DF1-233927708424}" type="presOf" srcId="{DBE73EEF-BBB5-466E-9FBE-03FE73EB9870}" destId="{2E5A189D-67E2-42E5-BAD9-5F1DE9804088}" srcOrd="0" destOrd="0" presId="urn:microsoft.com/office/officeart/2005/8/layout/process5"/>
    <dgm:cxn modelId="{A33B7B2C-D636-4BC1-AD04-0E2A7B1D8FC0}" type="presOf" srcId="{893F103B-E155-47A3-9E53-B2B0AF1D8F13}" destId="{2A25AC45-EDE9-43E7-9E5F-D6A2394EEB1A}" srcOrd="1" destOrd="0" presId="urn:microsoft.com/office/officeart/2005/8/layout/process5"/>
    <dgm:cxn modelId="{24126214-2B6D-4B81-911B-371B17FD4E20}" type="presOf" srcId="{A64905A2-FD90-4928-AFF8-00007BEC2E34}" destId="{3954F76E-FAE3-48B2-B281-EC08E75D11B6}" srcOrd="0" destOrd="0" presId="urn:microsoft.com/office/officeart/2005/8/layout/process5"/>
    <dgm:cxn modelId="{BCB9D79D-1E43-48B3-B83F-A33587EA85DE}" type="presOf" srcId="{893F103B-E155-47A3-9E53-B2B0AF1D8F13}" destId="{B5356F93-E2B1-4141-A2BF-B82E35D20A65}" srcOrd="0" destOrd="0" presId="urn:microsoft.com/office/officeart/2005/8/layout/process5"/>
    <dgm:cxn modelId="{56CEFFAF-DB2E-48A6-B248-590D8BB47BD7}" type="presOf" srcId="{C3D658BB-15DD-4018-BB04-D4029D32A85A}" destId="{CD64483A-9A8B-48ED-BABA-74470BDAF4D9}" srcOrd="0" destOrd="0" presId="urn:microsoft.com/office/officeart/2005/8/layout/process5"/>
    <dgm:cxn modelId="{6C5AE09B-1007-43F6-94BE-84FC0F1FDE6B}" type="presOf" srcId="{A64905A2-FD90-4928-AFF8-00007BEC2E34}" destId="{9B2A6584-0DE0-4194-ADEB-15EC749F0C6F}" srcOrd="1" destOrd="0" presId="urn:microsoft.com/office/officeart/2005/8/layout/process5"/>
    <dgm:cxn modelId="{2CD5D7C7-06C3-42CF-BA93-CF0E9CBCCE6A}" srcId="{69AB545C-2CCD-43E3-A0C6-6DA6F33C4BB2}" destId="{C3D658BB-15DD-4018-BB04-D4029D32A85A}" srcOrd="2" destOrd="0" parTransId="{9D91F72D-2B6E-4ABE-8AFE-7332F6E73CF2}" sibTransId="{A64905A2-FD90-4928-AFF8-00007BEC2E34}"/>
    <dgm:cxn modelId="{F56360F8-6C7A-497A-843B-FAFA1452CAA6}" srcId="{69AB545C-2CCD-43E3-A0C6-6DA6F33C4BB2}" destId="{518D57CD-49B0-44CD-9752-887CAF3CE79C}" srcOrd="3" destOrd="0" parTransId="{10FA4B87-CE36-489B-B1E2-36B893692C66}" sibTransId="{2A785E13-1AC0-4D65-A8CC-15BD46C87EC6}"/>
    <dgm:cxn modelId="{1B5ED5D0-D5C3-49FE-B0E5-1CC60089E19F}" type="presOf" srcId="{3706C49C-7B63-4642-AFD6-8CFF6E3B00C5}" destId="{B24EF0A3-5B68-46EC-AECD-5EC2B59E7C83}" srcOrd="0" destOrd="0" presId="urn:microsoft.com/office/officeart/2005/8/layout/process5"/>
    <dgm:cxn modelId="{A342C334-F4DE-44AB-89A5-45BAB52C3DFE}" type="presParOf" srcId="{459E5720-5F86-4337-A4E8-478DBC7079ED}" destId="{26AAD401-8E09-4C03-9461-2F37F3859D0E}" srcOrd="0" destOrd="0" presId="urn:microsoft.com/office/officeart/2005/8/layout/process5"/>
    <dgm:cxn modelId="{3E41DF7A-CC2D-4990-BE1C-35EC86719186}" type="presParOf" srcId="{459E5720-5F86-4337-A4E8-478DBC7079ED}" destId="{1A0765E5-CE24-4F4F-8B20-1D6F9C4A7D84}" srcOrd="1" destOrd="0" presId="urn:microsoft.com/office/officeart/2005/8/layout/process5"/>
    <dgm:cxn modelId="{77978192-7A9A-4468-87EC-40249B66B0A3}" type="presParOf" srcId="{1A0765E5-CE24-4F4F-8B20-1D6F9C4A7D84}" destId="{1073A582-1E10-45A8-B7C2-F52D033AADEA}" srcOrd="0" destOrd="0" presId="urn:microsoft.com/office/officeart/2005/8/layout/process5"/>
    <dgm:cxn modelId="{4FD9A380-32DA-4242-A3E2-288CB8A7C76C}" type="presParOf" srcId="{459E5720-5F86-4337-A4E8-478DBC7079ED}" destId="{82016F5D-32F3-40D6-AE4E-0E9116B07247}" srcOrd="2" destOrd="0" presId="urn:microsoft.com/office/officeart/2005/8/layout/process5"/>
    <dgm:cxn modelId="{BAC75A94-8C62-460C-823F-2870CC4C921D}" type="presParOf" srcId="{459E5720-5F86-4337-A4E8-478DBC7079ED}" destId="{86052FE7-9E14-4CBC-BFF8-99250F7EA531}" srcOrd="3" destOrd="0" presId="urn:microsoft.com/office/officeart/2005/8/layout/process5"/>
    <dgm:cxn modelId="{DB48D6DB-9AD4-475F-8EB9-F84A0B037121}" type="presParOf" srcId="{86052FE7-9E14-4CBC-BFF8-99250F7EA531}" destId="{E8592160-929C-4269-9D86-2215BCA20989}" srcOrd="0" destOrd="0" presId="urn:microsoft.com/office/officeart/2005/8/layout/process5"/>
    <dgm:cxn modelId="{6269D028-0412-4FE0-9565-75245C855AEF}" type="presParOf" srcId="{459E5720-5F86-4337-A4E8-478DBC7079ED}" destId="{CD64483A-9A8B-48ED-BABA-74470BDAF4D9}" srcOrd="4" destOrd="0" presId="urn:microsoft.com/office/officeart/2005/8/layout/process5"/>
    <dgm:cxn modelId="{7DF26965-F430-474F-A4C6-44EF5DA0E996}" type="presParOf" srcId="{459E5720-5F86-4337-A4E8-478DBC7079ED}" destId="{3954F76E-FAE3-48B2-B281-EC08E75D11B6}" srcOrd="5" destOrd="0" presId="urn:microsoft.com/office/officeart/2005/8/layout/process5"/>
    <dgm:cxn modelId="{77364E48-67FE-47E6-97D9-3FC872D4A445}" type="presParOf" srcId="{3954F76E-FAE3-48B2-B281-EC08E75D11B6}" destId="{9B2A6584-0DE0-4194-ADEB-15EC749F0C6F}" srcOrd="0" destOrd="0" presId="urn:microsoft.com/office/officeart/2005/8/layout/process5"/>
    <dgm:cxn modelId="{5142E752-C299-4A20-B00D-2E0F26457765}" type="presParOf" srcId="{459E5720-5F86-4337-A4E8-478DBC7079ED}" destId="{08E8426C-5C4D-4CC5-A11E-18EBDB860C5A}" srcOrd="6" destOrd="0" presId="urn:microsoft.com/office/officeart/2005/8/layout/process5"/>
    <dgm:cxn modelId="{AD376E95-7E01-4985-8398-763AB2AD4595}" type="presParOf" srcId="{459E5720-5F86-4337-A4E8-478DBC7079ED}" destId="{D3606FCB-6D15-404F-AB76-F5B587A3EAC6}" srcOrd="7" destOrd="0" presId="urn:microsoft.com/office/officeart/2005/8/layout/process5"/>
    <dgm:cxn modelId="{940C60AF-101E-4B1C-AF37-A460F1370CD6}" type="presParOf" srcId="{D3606FCB-6D15-404F-AB76-F5B587A3EAC6}" destId="{0C2FF336-2C34-4DA8-A995-8A0BE244CFD1}" srcOrd="0" destOrd="0" presId="urn:microsoft.com/office/officeart/2005/8/layout/process5"/>
    <dgm:cxn modelId="{5CE225C9-B20C-432C-A17E-A62494EF2CF8}" type="presParOf" srcId="{459E5720-5F86-4337-A4E8-478DBC7079ED}" destId="{EFA2D8EF-D613-4465-AE34-14E46EC16528}" srcOrd="8" destOrd="0" presId="urn:microsoft.com/office/officeart/2005/8/layout/process5"/>
    <dgm:cxn modelId="{AC369D9F-F8FC-465C-AFEB-B6ACA7773885}" type="presParOf" srcId="{459E5720-5F86-4337-A4E8-478DBC7079ED}" destId="{0CA9081F-6782-4183-92A7-6108191420D7}" srcOrd="9" destOrd="0" presId="urn:microsoft.com/office/officeart/2005/8/layout/process5"/>
    <dgm:cxn modelId="{219B6C7D-A49E-43CE-8AB1-E49AF73F7BAE}" type="presParOf" srcId="{0CA9081F-6782-4183-92A7-6108191420D7}" destId="{3043FEEB-2481-4575-8E88-D1AF8B58737D}" srcOrd="0" destOrd="0" presId="urn:microsoft.com/office/officeart/2005/8/layout/process5"/>
    <dgm:cxn modelId="{E29E90C7-0122-4F8D-BD36-B27E4E2A458A}" type="presParOf" srcId="{459E5720-5F86-4337-A4E8-478DBC7079ED}" destId="{B24EF0A3-5B68-46EC-AECD-5EC2B59E7C83}" srcOrd="10" destOrd="0" presId="urn:microsoft.com/office/officeart/2005/8/layout/process5"/>
    <dgm:cxn modelId="{9D1DE8CC-4761-4A94-AAB9-4B38966CAC75}" type="presParOf" srcId="{459E5720-5F86-4337-A4E8-478DBC7079ED}" destId="{B5356F93-E2B1-4141-A2BF-B82E35D20A65}" srcOrd="11" destOrd="0" presId="urn:microsoft.com/office/officeart/2005/8/layout/process5"/>
    <dgm:cxn modelId="{EEA46904-611A-4675-BABB-952DBE255085}" type="presParOf" srcId="{B5356F93-E2B1-4141-A2BF-B82E35D20A65}" destId="{2A25AC45-EDE9-43E7-9E5F-D6A2394EEB1A}" srcOrd="0" destOrd="0" presId="urn:microsoft.com/office/officeart/2005/8/layout/process5"/>
    <dgm:cxn modelId="{DF800475-BDF2-4ACB-A8B9-4095AA565C53}" type="presParOf" srcId="{459E5720-5F86-4337-A4E8-478DBC7079ED}" destId="{2E5A189D-67E2-42E5-BAD9-5F1DE9804088}" srcOrd="12" destOrd="0" presId="urn:microsoft.com/office/officeart/2005/8/layout/process5"/>
    <dgm:cxn modelId="{910DCBCC-C07C-48A6-8FDC-65673DB4BD3D}" type="presParOf" srcId="{459E5720-5F86-4337-A4E8-478DBC7079ED}" destId="{C8F1E4A3-8820-4196-88C5-94A4710F242A}" srcOrd="13" destOrd="0" presId="urn:microsoft.com/office/officeart/2005/8/layout/process5"/>
    <dgm:cxn modelId="{0ACE0EF1-AF5C-4E9D-8CAA-2230D860F7A9}" type="presParOf" srcId="{C8F1E4A3-8820-4196-88C5-94A4710F242A}" destId="{267B23D1-6257-4120-A731-9A8347084AEA}" srcOrd="0" destOrd="0" presId="urn:microsoft.com/office/officeart/2005/8/layout/process5"/>
    <dgm:cxn modelId="{12A78C3E-3BDF-4147-9266-EA400662295A}" type="presParOf" srcId="{459E5720-5F86-4337-A4E8-478DBC7079ED}" destId="{DE84D1D5-63AD-49D8-8EA2-990EC84D795F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E35A67-1D51-4EA4-AFF7-EB8983CEEA1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0F3EF3-D625-423A-8F9D-96444781657C}">
      <dgm:prSet phldrT="[Текст]"/>
      <dgm:spPr/>
      <dgm:t>
        <a:bodyPr/>
        <a:lstStyle/>
        <a:p>
          <a:r>
            <a:rPr lang="ru-RU" dirty="0" smtClean="0"/>
            <a:t>Предварительный:</a:t>
          </a:r>
          <a:endParaRPr lang="ru-RU" dirty="0"/>
        </a:p>
      </dgm:t>
    </dgm:pt>
    <dgm:pt modelId="{9414C7D3-6A5D-4FAE-8146-AA12A2085E02}" type="parTrans" cxnId="{BE19E3B9-B73C-4911-96EB-973031444FFD}">
      <dgm:prSet/>
      <dgm:spPr/>
      <dgm:t>
        <a:bodyPr/>
        <a:lstStyle/>
        <a:p>
          <a:endParaRPr lang="ru-RU"/>
        </a:p>
      </dgm:t>
    </dgm:pt>
    <dgm:pt modelId="{950FE3F3-DBAB-466B-9933-2B7E709AEBE6}" type="sibTrans" cxnId="{BE19E3B9-B73C-4911-96EB-973031444FFD}">
      <dgm:prSet/>
      <dgm:spPr/>
      <dgm:t>
        <a:bodyPr/>
        <a:lstStyle/>
        <a:p>
          <a:endParaRPr lang="ru-RU"/>
        </a:p>
      </dgm:t>
    </dgm:pt>
    <dgm:pt modelId="{8E792200-C6A2-4637-B48E-9CB4046667C8}">
      <dgm:prSet phldrT="[Текст]"/>
      <dgm:spPr/>
      <dgm:t>
        <a:bodyPr/>
        <a:lstStyle/>
        <a:p>
          <a:r>
            <a:rPr lang="ru-RU" dirty="0" smtClean="0"/>
            <a:t>Основной: </a:t>
          </a:r>
          <a:endParaRPr lang="ru-RU" dirty="0"/>
        </a:p>
      </dgm:t>
    </dgm:pt>
    <dgm:pt modelId="{E0D45025-190F-40C4-925C-A318080EE097}" type="parTrans" cxnId="{D36AC065-672D-420A-82D9-3AEB72701D69}">
      <dgm:prSet/>
      <dgm:spPr/>
      <dgm:t>
        <a:bodyPr/>
        <a:lstStyle/>
        <a:p>
          <a:endParaRPr lang="ru-RU"/>
        </a:p>
      </dgm:t>
    </dgm:pt>
    <dgm:pt modelId="{3401ACD0-D42E-49A0-8BDD-DB172BE0C1B1}" type="sibTrans" cxnId="{D36AC065-672D-420A-82D9-3AEB72701D69}">
      <dgm:prSet/>
      <dgm:spPr/>
      <dgm:t>
        <a:bodyPr/>
        <a:lstStyle/>
        <a:p>
          <a:endParaRPr lang="ru-RU"/>
        </a:p>
      </dgm:t>
    </dgm:pt>
    <dgm:pt modelId="{5219858B-02ED-4249-B2B4-A17D5B476052}">
      <dgm:prSet phldrT="[Текст]"/>
      <dgm:spPr/>
      <dgm:t>
        <a:bodyPr/>
        <a:lstStyle/>
        <a:p>
          <a:r>
            <a:rPr lang="ru-RU" dirty="0" smtClean="0"/>
            <a:t>Аналитический:</a:t>
          </a:r>
          <a:endParaRPr lang="ru-RU" dirty="0"/>
        </a:p>
      </dgm:t>
    </dgm:pt>
    <dgm:pt modelId="{4364B076-DE6D-46DE-A992-E30F8513D838}" type="parTrans" cxnId="{6505E472-6237-443B-BE1F-D4220FEF0A31}">
      <dgm:prSet/>
      <dgm:spPr/>
      <dgm:t>
        <a:bodyPr/>
        <a:lstStyle/>
        <a:p>
          <a:endParaRPr lang="ru-RU"/>
        </a:p>
      </dgm:t>
    </dgm:pt>
    <dgm:pt modelId="{F1684F8E-E9DE-459D-94BC-F3D3892E63A7}" type="sibTrans" cxnId="{6505E472-6237-443B-BE1F-D4220FEF0A31}">
      <dgm:prSet/>
      <dgm:spPr/>
      <dgm:t>
        <a:bodyPr/>
        <a:lstStyle/>
        <a:p>
          <a:endParaRPr lang="ru-RU"/>
        </a:p>
      </dgm:t>
    </dgm:pt>
    <dgm:pt modelId="{99F0E2AC-4205-4542-9BF6-2C91E260254D}" type="pres">
      <dgm:prSet presAssocID="{D1E35A67-1D51-4EA4-AFF7-EB8983CEEA1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D8ED70B-4B42-4291-B9A8-F6105F7F9C7E}" type="pres">
      <dgm:prSet presAssocID="{D1E35A67-1D51-4EA4-AFF7-EB8983CEEA16}" presName="Name1" presStyleCnt="0"/>
      <dgm:spPr/>
    </dgm:pt>
    <dgm:pt modelId="{FFC7909F-014C-45D6-8785-1BFE4683CE3E}" type="pres">
      <dgm:prSet presAssocID="{D1E35A67-1D51-4EA4-AFF7-EB8983CEEA16}" presName="cycle" presStyleCnt="0"/>
      <dgm:spPr/>
    </dgm:pt>
    <dgm:pt modelId="{74A313DA-B8E9-4EAA-8869-2E3301516E8C}" type="pres">
      <dgm:prSet presAssocID="{D1E35A67-1D51-4EA4-AFF7-EB8983CEEA16}" presName="srcNode" presStyleLbl="node1" presStyleIdx="0" presStyleCnt="3"/>
      <dgm:spPr/>
    </dgm:pt>
    <dgm:pt modelId="{CDA81095-07B3-4945-A954-E6F44D8488DE}" type="pres">
      <dgm:prSet presAssocID="{D1E35A67-1D51-4EA4-AFF7-EB8983CEEA16}" presName="conn" presStyleLbl="parChTrans1D2" presStyleIdx="0" presStyleCnt="1"/>
      <dgm:spPr/>
      <dgm:t>
        <a:bodyPr/>
        <a:lstStyle/>
        <a:p>
          <a:endParaRPr lang="ru-RU"/>
        </a:p>
      </dgm:t>
    </dgm:pt>
    <dgm:pt modelId="{87995DF2-80CA-4F1C-AC44-4607B18D609E}" type="pres">
      <dgm:prSet presAssocID="{D1E35A67-1D51-4EA4-AFF7-EB8983CEEA16}" presName="extraNode" presStyleLbl="node1" presStyleIdx="0" presStyleCnt="3"/>
      <dgm:spPr/>
    </dgm:pt>
    <dgm:pt modelId="{7FB07032-AAD3-4AFD-A232-1D5B1A607F37}" type="pres">
      <dgm:prSet presAssocID="{D1E35A67-1D51-4EA4-AFF7-EB8983CEEA16}" presName="dstNode" presStyleLbl="node1" presStyleIdx="0" presStyleCnt="3"/>
      <dgm:spPr/>
    </dgm:pt>
    <dgm:pt modelId="{4EBBCF5B-B360-4BA5-9E45-3209F01D4541}" type="pres">
      <dgm:prSet presAssocID="{3F0F3EF3-D625-423A-8F9D-96444781657C}" presName="text_1" presStyleLbl="node1" presStyleIdx="0" presStyleCnt="3" custLinFactNeighborX="423" custLinFactNeighborY="-12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8AFD4-6794-42D7-8DEF-42B35D8EC0B4}" type="pres">
      <dgm:prSet presAssocID="{3F0F3EF3-D625-423A-8F9D-96444781657C}" presName="accent_1" presStyleCnt="0"/>
      <dgm:spPr/>
    </dgm:pt>
    <dgm:pt modelId="{8E083EC9-6C33-470A-965E-44761A2EA676}" type="pres">
      <dgm:prSet presAssocID="{3F0F3EF3-D625-423A-8F9D-96444781657C}" presName="accentRepeatNode" presStyleLbl="solidFgAcc1" presStyleIdx="0" presStyleCnt="3"/>
      <dgm:spPr/>
    </dgm:pt>
    <dgm:pt modelId="{CEE91D8A-72C6-4440-8E93-507DDCB48B7C}" type="pres">
      <dgm:prSet presAssocID="{8E792200-C6A2-4637-B48E-9CB4046667C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EACAA-A398-4126-B67D-3616FF8B9811}" type="pres">
      <dgm:prSet presAssocID="{8E792200-C6A2-4637-B48E-9CB4046667C8}" presName="accent_2" presStyleCnt="0"/>
      <dgm:spPr/>
    </dgm:pt>
    <dgm:pt modelId="{EB7CD940-BF05-4F07-B158-46F39D76EA4D}" type="pres">
      <dgm:prSet presAssocID="{8E792200-C6A2-4637-B48E-9CB4046667C8}" presName="accentRepeatNode" presStyleLbl="solidFgAcc1" presStyleIdx="1" presStyleCnt="3" custLinFactNeighborX="6504"/>
      <dgm:spPr/>
    </dgm:pt>
    <dgm:pt modelId="{58AEA5CA-D335-4090-A120-880A4B77E40F}" type="pres">
      <dgm:prSet presAssocID="{5219858B-02ED-4249-B2B4-A17D5B47605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1FC57-3AD9-430B-B5BB-DF5FA09FF684}" type="pres">
      <dgm:prSet presAssocID="{5219858B-02ED-4249-B2B4-A17D5B476052}" presName="accent_3" presStyleCnt="0"/>
      <dgm:spPr/>
    </dgm:pt>
    <dgm:pt modelId="{41DEBD75-3B2B-451C-9232-00009EC7B17A}" type="pres">
      <dgm:prSet presAssocID="{5219858B-02ED-4249-B2B4-A17D5B476052}" presName="accentRepeatNode" presStyleLbl="solidFgAcc1" presStyleIdx="2" presStyleCnt="3"/>
      <dgm:spPr/>
    </dgm:pt>
  </dgm:ptLst>
  <dgm:cxnLst>
    <dgm:cxn modelId="{DC3A5290-33F5-4877-B35C-1CFE641A9B5B}" type="presOf" srcId="{3F0F3EF3-D625-423A-8F9D-96444781657C}" destId="{4EBBCF5B-B360-4BA5-9E45-3209F01D4541}" srcOrd="0" destOrd="0" presId="urn:microsoft.com/office/officeart/2008/layout/VerticalCurvedList"/>
    <dgm:cxn modelId="{2569F4EC-7967-4AE2-AFBE-CB2AAA859EB5}" type="presOf" srcId="{8E792200-C6A2-4637-B48E-9CB4046667C8}" destId="{CEE91D8A-72C6-4440-8E93-507DDCB48B7C}" srcOrd="0" destOrd="0" presId="urn:microsoft.com/office/officeart/2008/layout/VerticalCurvedList"/>
    <dgm:cxn modelId="{C936130C-6A3B-4EE2-8037-44A593C65293}" type="presOf" srcId="{D1E35A67-1D51-4EA4-AFF7-EB8983CEEA16}" destId="{99F0E2AC-4205-4542-9BF6-2C91E260254D}" srcOrd="0" destOrd="0" presId="urn:microsoft.com/office/officeart/2008/layout/VerticalCurvedList"/>
    <dgm:cxn modelId="{D36AC065-672D-420A-82D9-3AEB72701D69}" srcId="{D1E35A67-1D51-4EA4-AFF7-EB8983CEEA16}" destId="{8E792200-C6A2-4637-B48E-9CB4046667C8}" srcOrd="1" destOrd="0" parTransId="{E0D45025-190F-40C4-925C-A318080EE097}" sibTransId="{3401ACD0-D42E-49A0-8BDD-DB172BE0C1B1}"/>
    <dgm:cxn modelId="{8C5A781F-B41F-4FF1-8660-72409D048D5E}" type="presOf" srcId="{950FE3F3-DBAB-466B-9933-2B7E709AEBE6}" destId="{CDA81095-07B3-4945-A954-E6F44D8488DE}" srcOrd="0" destOrd="0" presId="urn:microsoft.com/office/officeart/2008/layout/VerticalCurvedList"/>
    <dgm:cxn modelId="{6505E472-6237-443B-BE1F-D4220FEF0A31}" srcId="{D1E35A67-1D51-4EA4-AFF7-EB8983CEEA16}" destId="{5219858B-02ED-4249-B2B4-A17D5B476052}" srcOrd="2" destOrd="0" parTransId="{4364B076-DE6D-46DE-A992-E30F8513D838}" sibTransId="{F1684F8E-E9DE-459D-94BC-F3D3892E63A7}"/>
    <dgm:cxn modelId="{BE19E3B9-B73C-4911-96EB-973031444FFD}" srcId="{D1E35A67-1D51-4EA4-AFF7-EB8983CEEA16}" destId="{3F0F3EF3-D625-423A-8F9D-96444781657C}" srcOrd="0" destOrd="0" parTransId="{9414C7D3-6A5D-4FAE-8146-AA12A2085E02}" sibTransId="{950FE3F3-DBAB-466B-9933-2B7E709AEBE6}"/>
    <dgm:cxn modelId="{C82DE7C8-7A52-4C02-922C-06309DFD0263}" type="presOf" srcId="{5219858B-02ED-4249-B2B4-A17D5B476052}" destId="{58AEA5CA-D335-4090-A120-880A4B77E40F}" srcOrd="0" destOrd="0" presId="urn:microsoft.com/office/officeart/2008/layout/VerticalCurvedList"/>
    <dgm:cxn modelId="{90A4E55C-55D1-4F43-915E-D76F9CF36169}" type="presParOf" srcId="{99F0E2AC-4205-4542-9BF6-2C91E260254D}" destId="{DD8ED70B-4B42-4291-B9A8-F6105F7F9C7E}" srcOrd="0" destOrd="0" presId="urn:microsoft.com/office/officeart/2008/layout/VerticalCurvedList"/>
    <dgm:cxn modelId="{4FBD81A3-78C8-49DF-95C6-2C18C5B5A0A5}" type="presParOf" srcId="{DD8ED70B-4B42-4291-B9A8-F6105F7F9C7E}" destId="{FFC7909F-014C-45D6-8785-1BFE4683CE3E}" srcOrd="0" destOrd="0" presId="urn:microsoft.com/office/officeart/2008/layout/VerticalCurvedList"/>
    <dgm:cxn modelId="{05F9FF8E-888F-453C-B9A8-9784CA8EA520}" type="presParOf" srcId="{FFC7909F-014C-45D6-8785-1BFE4683CE3E}" destId="{74A313DA-B8E9-4EAA-8869-2E3301516E8C}" srcOrd="0" destOrd="0" presId="urn:microsoft.com/office/officeart/2008/layout/VerticalCurvedList"/>
    <dgm:cxn modelId="{A22B1C58-8919-472A-AC65-5C27E8D27DD2}" type="presParOf" srcId="{FFC7909F-014C-45D6-8785-1BFE4683CE3E}" destId="{CDA81095-07B3-4945-A954-E6F44D8488DE}" srcOrd="1" destOrd="0" presId="urn:microsoft.com/office/officeart/2008/layout/VerticalCurvedList"/>
    <dgm:cxn modelId="{D04D97F4-247E-4984-9B6C-5CE79059931B}" type="presParOf" srcId="{FFC7909F-014C-45D6-8785-1BFE4683CE3E}" destId="{87995DF2-80CA-4F1C-AC44-4607B18D609E}" srcOrd="2" destOrd="0" presId="urn:microsoft.com/office/officeart/2008/layout/VerticalCurvedList"/>
    <dgm:cxn modelId="{C68BCA5C-9BA4-4E69-9E23-24983E8E2399}" type="presParOf" srcId="{FFC7909F-014C-45D6-8785-1BFE4683CE3E}" destId="{7FB07032-AAD3-4AFD-A232-1D5B1A607F37}" srcOrd="3" destOrd="0" presId="urn:microsoft.com/office/officeart/2008/layout/VerticalCurvedList"/>
    <dgm:cxn modelId="{53DAF7B7-28B3-4DD9-924A-5C2A913793AC}" type="presParOf" srcId="{DD8ED70B-4B42-4291-B9A8-F6105F7F9C7E}" destId="{4EBBCF5B-B360-4BA5-9E45-3209F01D4541}" srcOrd="1" destOrd="0" presId="urn:microsoft.com/office/officeart/2008/layout/VerticalCurvedList"/>
    <dgm:cxn modelId="{1CB3DAC2-DE7B-4F81-B0C6-4BC9EDFB9634}" type="presParOf" srcId="{DD8ED70B-4B42-4291-B9A8-F6105F7F9C7E}" destId="{04A8AFD4-6794-42D7-8DEF-42B35D8EC0B4}" srcOrd="2" destOrd="0" presId="urn:microsoft.com/office/officeart/2008/layout/VerticalCurvedList"/>
    <dgm:cxn modelId="{028F1FA4-00E9-46E2-ADE0-576C59AD2815}" type="presParOf" srcId="{04A8AFD4-6794-42D7-8DEF-42B35D8EC0B4}" destId="{8E083EC9-6C33-470A-965E-44761A2EA676}" srcOrd="0" destOrd="0" presId="urn:microsoft.com/office/officeart/2008/layout/VerticalCurvedList"/>
    <dgm:cxn modelId="{4F1C9D08-000F-4D9A-9647-45F15273B154}" type="presParOf" srcId="{DD8ED70B-4B42-4291-B9A8-F6105F7F9C7E}" destId="{CEE91D8A-72C6-4440-8E93-507DDCB48B7C}" srcOrd="3" destOrd="0" presId="urn:microsoft.com/office/officeart/2008/layout/VerticalCurvedList"/>
    <dgm:cxn modelId="{F00A0E84-67A9-4124-91C0-D1E408FCB7D7}" type="presParOf" srcId="{DD8ED70B-4B42-4291-B9A8-F6105F7F9C7E}" destId="{B53EACAA-A398-4126-B67D-3616FF8B9811}" srcOrd="4" destOrd="0" presId="urn:microsoft.com/office/officeart/2008/layout/VerticalCurvedList"/>
    <dgm:cxn modelId="{4533A3AA-FF94-451E-B81A-A53314029CAA}" type="presParOf" srcId="{B53EACAA-A398-4126-B67D-3616FF8B9811}" destId="{EB7CD940-BF05-4F07-B158-46F39D76EA4D}" srcOrd="0" destOrd="0" presId="urn:microsoft.com/office/officeart/2008/layout/VerticalCurvedList"/>
    <dgm:cxn modelId="{9CB7AE8E-4A1B-479D-9D2C-DC49A5E8C22F}" type="presParOf" srcId="{DD8ED70B-4B42-4291-B9A8-F6105F7F9C7E}" destId="{58AEA5CA-D335-4090-A120-880A4B77E40F}" srcOrd="5" destOrd="0" presId="urn:microsoft.com/office/officeart/2008/layout/VerticalCurvedList"/>
    <dgm:cxn modelId="{14B652E8-6AE9-414E-BA5D-AADA5F571779}" type="presParOf" srcId="{DD8ED70B-4B42-4291-B9A8-F6105F7F9C7E}" destId="{8051FC57-3AD9-430B-B5BB-DF5FA09FF684}" srcOrd="6" destOrd="0" presId="urn:microsoft.com/office/officeart/2008/layout/VerticalCurvedList"/>
    <dgm:cxn modelId="{1E9BAAFB-9ADA-4ADE-A60E-62BDD235F9BE}" type="presParOf" srcId="{8051FC57-3AD9-430B-B5BB-DF5FA09FF684}" destId="{41DEBD75-3B2B-451C-9232-00009EC7B1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1DCC84-6686-4473-B5B7-2B6C8719A23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B3497B-7E2B-4428-AF0F-1F2DC591E316}">
      <dgm:prSet phldrT="[Текст]"/>
      <dgm:spPr/>
      <dgm:t>
        <a:bodyPr/>
        <a:lstStyle/>
        <a:p>
          <a:endParaRPr lang="ru-RU" dirty="0"/>
        </a:p>
      </dgm:t>
    </dgm:pt>
    <dgm:pt modelId="{55BA966C-796E-494C-AAEA-00EFB4FBFAC5}" type="parTrans" cxnId="{2146269E-CFC3-4839-B8D6-ACB67D865894}">
      <dgm:prSet/>
      <dgm:spPr/>
      <dgm:t>
        <a:bodyPr/>
        <a:lstStyle/>
        <a:p>
          <a:endParaRPr lang="ru-RU"/>
        </a:p>
      </dgm:t>
    </dgm:pt>
    <dgm:pt modelId="{F11B4DF2-1508-40F3-85E8-ACBF8CC74CA5}" type="sibTrans" cxnId="{2146269E-CFC3-4839-B8D6-ACB67D865894}">
      <dgm:prSet/>
      <dgm:spPr/>
      <dgm:t>
        <a:bodyPr/>
        <a:lstStyle/>
        <a:p>
          <a:endParaRPr lang="ru-RU"/>
        </a:p>
      </dgm:t>
    </dgm:pt>
    <dgm:pt modelId="{F4187B92-E3C0-48C2-AE2D-A04F5494E96C}">
      <dgm:prSet phldrT="[Текст]"/>
      <dgm:spPr/>
      <dgm:t>
        <a:bodyPr/>
        <a:lstStyle/>
        <a:p>
          <a:r>
            <a:rPr lang="ru-RU" dirty="0" smtClean="0"/>
            <a:t>вопросы в анкетах ставятся таким образом, чтобы можно было дать количественную характеристику ответам экспертов</a:t>
          </a:r>
          <a:endParaRPr lang="ru-RU" dirty="0"/>
        </a:p>
      </dgm:t>
    </dgm:pt>
    <dgm:pt modelId="{4127C0C2-AE13-443B-8AEF-E0EFBF8620AF}" type="parTrans" cxnId="{B7782DEE-53B9-4B8B-BDC6-EAB96B3B7C65}">
      <dgm:prSet/>
      <dgm:spPr/>
      <dgm:t>
        <a:bodyPr/>
        <a:lstStyle/>
        <a:p>
          <a:endParaRPr lang="ru-RU"/>
        </a:p>
      </dgm:t>
    </dgm:pt>
    <dgm:pt modelId="{8DD17F48-8ABB-4B6C-9542-CA982E5AE1AC}" type="sibTrans" cxnId="{B7782DEE-53B9-4B8B-BDC6-EAB96B3B7C65}">
      <dgm:prSet/>
      <dgm:spPr/>
      <dgm:t>
        <a:bodyPr/>
        <a:lstStyle/>
        <a:p>
          <a:endParaRPr lang="ru-RU"/>
        </a:p>
      </dgm:t>
    </dgm:pt>
    <dgm:pt modelId="{50A9B2CB-3635-4DFF-B21A-A968A93E61D3}">
      <dgm:prSet phldrT="[Текст]"/>
      <dgm:spPr/>
      <dgm:t>
        <a:bodyPr/>
        <a:lstStyle/>
        <a:p>
          <a:endParaRPr lang="ru-RU" dirty="0"/>
        </a:p>
      </dgm:t>
    </dgm:pt>
    <dgm:pt modelId="{51C693CE-AADB-45FD-8B34-465B288F6C8D}" type="parTrans" cxnId="{334052EC-C781-4BCB-9D0B-3CEA1D8A44EA}">
      <dgm:prSet/>
      <dgm:spPr/>
      <dgm:t>
        <a:bodyPr/>
        <a:lstStyle/>
        <a:p>
          <a:endParaRPr lang="ru-RU"/>
        </a:p>
      </dgm:t>
    </dgm:pt>
    <dgm:pt modelId="{774E2E07-B281-442B-8ED0-2BDEED0265CD}" type="sibTrans" cxnId="{334052EC-C781-4BCB-9D0B-3CEA1D8A44EA}">
      <dgm:prSet/>
      <dgm:spPr/>
      <dgm:t>
        <a:bodyPr/>
        <a:lstStyle/>
        <a:p>
          <a:endParaRPr lang="ru-RU"/>
        </a:p>
      </dgm:t>
    </dgm:pt>
    <dgm:pt modelId="{E1755517-5221-4552-8D1C-4389757CDF9E}">
      <dgm:prSet phldrT="[Текст]"/>
      <dgm:spPr/>
      <dgm:t>
        <a:bodyPr/>
        <a:lstStyle/>
        <a:p>
          <a:r>
            <a:rPr lang="ru-RU" dirty="0" smtClean="0"/>
            <a:t>опрос экспертов проводится в несколько туров, в ходе которых вопросы и ответы все более уточняются</a:t>
          </a:r>
          <a:endParaRPr lang="ru-RU" dirty="0"/>
        </a:p>
      </dgm:t>
    </dgm:pt>
    <dgm:pt modelId="{E2E6D268-6B5C-4CA2-BB62-8D94902FFCE7}" type="parTrans" cxnId="{F80E1056-E651-44E0-95AA-4FC8C29DB213}">
      <dgm:prSet/>
      <dgm:spPr/>
      <dgm:t>
        <a:bodyPr/>
        <a:lstStyle/>
        <a:p>
          <a:endParaRPr lang="ru-RU"/>
        </a:p>
      </dgm:t>
    </dgm:pt>
    <dgm:pt modelId="{5A926D77-BD55-45A1-A108-9E3967498902}" type="sibTrans" cxnId="{F80E1056-E651-44E0-95AA-4FC8C29DB213}">
      <dgm:prSet/>
      <dgm:spPr/>
      <dgm:t>
        <a:bodyPr/>
        <a:lstStyle/>
        <a:p>
          <a:endParaRPr lang="ru-RU"/>
        </a:p>
      </dgm:t>
    </dgm:pt>
    <dgm:pt modelId="{FBEFE3C8-008A-43EA-8C77-D6D23E6BE0A8}">
      <dgm:prSet phldrT="[Текст]"/>
      <dgm:spPr/>
      <dgm:t>
        <a:bodyPr/>
        <a:lstStyle/>
        <a:p>
          <a:endParaRPr lang="ru-RU" dirty="0"/>
        </a:p>
      </dgm:t>
    </dgm:pt>
    <dgm:pt modelId="{1FD944BF-2F6F-4CEE-B71A-24C1EE65A705}" type="parTrans" cxnId="{99A6810C-FEFE-4A82-8628-315530AED885}">
      <dgm:prSet/>
      <dgm:spPr/>
      <dgm:t>
        <a:bodyPr/>
        <a:lstStyle/>
        <a:p>
          <a:endParaRPr lang="ru-RU"/>
        </a:p>
      </dgm:t>
    </dgm:pt>
    <dgm:pt modelId="{D86B98E8-5041-4439-901A-2ED0D994B2E7}" type="sibTrans" cxnId="{99A6810C-FEFE-4A82-8628-315530AED885}">
      <dgm:prSet/>
      <dgm:spPr/>
      <dgm:t>
        <a:bodyPr/>
        <a:lstStyle/>
        <a:p>
          <a:endParaRPr lang="ru-RU"/>
        </a:p>
      </dgm:t>
    </dgm:pt>
    <dgm:pt modelId="{99BCBA6E-BA3C-49C1-B5FD-93767E1309B4}">
      <dgm:prSet phldrT="[Текст]"/>
      <dgm:spPr/>
      <dgm:t>
        <a:bodyPr/>
        <a:lstStyle/>
        <a:p>
          <a:r>
            <a:rPr lang="ru-RU" dirty="0" smtClean="0"/>
            <a:t>все опрашиваемые эксперты знакомятся после каждого тура с результатами опроса</a:t>
          </a:r>
          <a:endParaRPr lang="ru-RU" dirty="0"/>
        </a:p>
      </dgm:t>
    </dgm:pt>
    <dgm:pt modelId="{BEAE04EB-54EF-4995-8D35-22E166F1F1E5}" type="parTrans" cxnId="{BDC8355A-214C-491D-AC21-DC261FF9C9C1}">
      <dgm:prSet/>
      <dgm:spPr/>
      <dgm:t>
        <a:bodyPr/>
        <a:lstStyle/>
        <a:p>
          <a:endParaRPr lang="ru-RU"/>
        </a:p>
      </dgm:t>
    </dgm:pt>
    <dgm:pt modelId="{8965AED3-C634-4767-B1B3-E8D46D375242}" type="sibTrans" cxnId="{BDC8355A-214C-491D-AC21-DC261FF9C9C1}">
      <dgm:prSet/>
      <dgm:spPr/>
      <dgm:t>
        <a:bodyPr/>
        <a:lstStyle/>
        <a:p>
          <a:endParaRPr lang="ru-RU"/>
        </a:p>
      </dgm:t>
    </dgm:pt>
    <dgm:pt modelId="{4223E8B5-C824-4340-B87F-75C85ED61356}">
      <dgm:prSet phldrT="[Текст]"/>
      <dgm:spPr/>
      <dgm:t>
        <a:bodyPr/>
        <a:lstStyle/>
        <a:p>
          <a:endParaRPr lang="ru-RU" dirty="0"/>
        </a:p>
      </dgm:t>
    </dgm:pt>
    <dgm:pt modelId="{12B058D9-FAC6-4A48-8907-787CC71825CB}" type="parTrans" cxnId="{ECB83BC0-3BA2-4051-8558-0CA489A7CEFB}">
      <dgm:prSet/>
      <dgm:spPr/>
      <dgm:t>
        <a:bodyPr/>
        <a:lstStyle/>
        <a:p>
          <a:endParaRPr lang="ru-RU"/>
        </a:p>
      </dgm:t>
    </dgm:pt>
    <dgm:pt modelId="{3C102475-A7BE-4200-9FB3-18DABEB5F414}" type="sibTrans" cxnId="{ECB83BC0-3BA2-4051-8558-0CA489A7CEFB}">
      <dgm:prSet/>
      <dgm:spPr/>
      <dgm:t>
        <a:bodyPr/>
        <a:lstStyle/>
        <a:p>
          <a:endParaRPr lang="ru-RU"/>
        </a:p>
      </dgm:t>
    </dgm:pt>
    <dgm:pt modelId="{8008FDFF-21DE-4D88-9658-ED50A503D35A}">
      <dgm:prSet phldrT="[Текст]"/>
      <dgm:spPr/>
      <dgm:t>
        <a:bodyPr/>
        <a:lstStyle/>
        <a:p>
          <a:endParaRPr lang="ru-RU" dirty="0"/>
        </a:p>
      </dgm:t>
    </dgm:pt>
    <dgm:pt modelId="{93E2B60A-751D-49B6-BA1B-6A6C95C651D2}" type="parTrans" cxnId="{F230E948-A580-4A41-A881-170FA915DB3A}">
      <dgm:prSet/>
      <dgm:spPr/>
      <dgm:t>
        <a:bodyPr/>
        <a:lstStyle/>
        <a:p>
          <a:endParaRPr lang="ru-RU"/>
        </a:p>
      </dgm:t>
    </dgm:pt>
    <dgm:pt modelId="{6C2F2BD5-85A3-4F9C-842F-38A950920835}" type="sibTrans" cxnId="{F230E948-A580-4A41-A881-170FA915DB3A}">
      <dgm:prSet/>
      <dgm:spPr/>
      <dgm:t>
        <a:bodyPr/>
        <a:lstStyle/>
        <a:p>
          <a:endParaRPr lang="ru-RU"/>
        </a:p>
      </dgm:t>
    </dgm:pt>
    <dgm:pt modelId="{00576BB3-E2B0-4187-BFDB-E623F2C5491B}">
      <dgm:prSet/>
      <dgm:spPr/>
      <dgm:t>
        <a:bodyPr/>
        <a:lstStyle/>
        <a:p>
          <a:r>
            <a:rPr lang="ru-RU" smtClean="0"/>
            <a:t>эксперты обосновывают оценки и мнения, отклоняющиеся от мнения большинства</a:t>
          </a:r>
          <a:endParaRPr lang="ru-RU"/>
        </a:p>
      </dgm:t>
    </dgm:pt>
    <dgm:pt modelId="{6B8AAD57-81A3-47FC-A27F-4509CB4719F3}" type="parTrans" cxnId="{EDD2D94F-D22D-469D-B66D-2C324E1D53F9}">
      <dgm:prSet/>
      <dgm:spPr/>
      <dgm:t>
        <a:bodyPr/>
        <a:lstStyle/>
        <a:p>
          <a:endParaRPr lang="ru-RU"/>
        </a:p>
      </dgm:t>
    </dgm:pt>
    <dgm:pt modelId="{DD1CA0D2-A2D3-436D-B288-E2BCF4B7BAA3}" type="sibTrans" cxnId="{EDD2D94F-D22D-469D-B66D-2C324E1D53F9}">
      <dgm:prSet/>
      <dgm:spPr/>
      <dgm:t>
        <a:bodyPr/>
        <a:lstStyle/>
        <a:p>
          <a:endParaRPr lang="ru-RU"/>
        </a:p>
      </dgm:t>
    </dgm:pt>
    <dgm:pt modelId="{BE9C8BE3-C811-4C1D-A0C3-64F39F2A1424}">
      <dgm:prSet/>
      <dgm:spPr/>
      <dgm:t>
        <a:bodyPr/>
        <a:lstStyle/>
        <a:p>
          <a:r>
            <a:rPr lang="ru-RU" smtClean="0"/>
            <a:t>статистическая обработка ответов производится последовательно от тура к туру с целью получения обобщающих характеристик</a:t>
          </a:r>
          <a:endParaRPr lang="ru-RU"/>
        </a:p>
      </dgm:t>
    </dgm:pt>
    <dgm:pt modelId="{8301AB4B-5294-40AF-9F5F-81E1AE3F5E1C}" type="parTrans" cxnId="{FA0AFD29-8DBA-4C63-987E-902D0E8AF177}">
      <dgm:prSet/>
      <dgm:spPr/>
      <dgm:t>
        <a:bodyPr/>
        <a:lstStyle/>
        <a:p>
          <a:endParaRPr lang="ru-RU"/>
        </a:p>
      </dgm:t>
    </dgm:pt>
    <dgm:pt modelId="{05B2B2A3-B565-4F29-ABFC-2C8C24A5D33F}" type="sibTrans" cxnId="{FA0AFD29-8DBA-4C63-987E-902D0E8AF177}">
      <dgm:prSet/>
      <dgm:spPr/>
      <dgm:t>
        <a:bodyPr/>
        <a:lstStyle/>
        <a:p>
          <a:endParaRPr lang="ru-RU"/>
        </a:p>
      </dgm:t>
    </dgm:pt>
    <dgm:pt modelId="{1D7D31C4-AA78-4381-8CA8-60F270218D66}" type="pres">
      <dgm:prSet presAssocID="{C01DCC84-6686-4473-B5B7-2B6C8719A23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66087C-7D97-4926-B634-2C0DB4252E4A}" type="pres">
      <dgm:prSet presAssocID="{F0B3497B-7E2B-4428-AF0F-1F2DC591E316}" presName="composite" presStyleCnt="0"/>
      <dgm:spPr/>
    </dgm:pt>
    <dgm:pt modelId="{CB3E3505-A061-4715-A301-77DB8CD518CF}" type="pres">
      <dgm:prSet presAssocID="{F0B3497B-7E2B-4428-AF0F-1F2DC591E316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2429F-3E36-46D6-9700-9A5EBA5DE3B6}" type="pres">
      <dgm:prSet presAssocID="{F0B3497B-7E2B-4428-AF0F-1F2DC591E316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9CBC5-3CC8-4F1B-B287-60E4D8C986ED}" type="pres">
      <dgm:prSet presAssocID="{F11B4DF2-1508-40F3-85E8-ACBF8CC74CA5}" presName="sp" presStyleCnt="0"/>
      <dgm:spPr/>
    </dgm:pt>
    <dgm:pt modelId="{B5ABF06A-E80F-45B0-816C-60C714FF1451}" type="pres">
      <dgm:prSet presAssocID="{50A9B2CB-3635-4DFF-B21A-A968A93E61D3}" presName="composite" presStyleCnt="0"/>
      <dgm:spPr/>
    </dgm:pt>
    <dgm:pt modelId="{5678ACE2-7402-4BDC-81AA-BF2BFC4B8BCF}" type="pres">
      <dgm:prSet presAssocID="{50A9B2CB-3635-4DFF-B21A-A968A93E61D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5DDAA-2943-40CC-87B1-79EA73F206A3}" type="pres">
      <dgm:prSet presAssocID="{50A9B2CB-3635-4DFF-B21A-A968A93E61D3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1673D-D50C-459B-9A79-FB3809D0E74D}" type="pres">
      <dgm:prSet presAssocID="{774E2E07-B281-442B-8ED0-2BDEED0265CD}" presName="sp" presStyleCnt="0"/>
      <dgm:spPr/>
    </dgm:pt>
    <dgm:pt modelId="{75DE1B48-25AC-4D56-8D8D-EC93774B187B}" type="pres">
      <dgm:prSet presAssocID="{FBEFE3C8-008A-43EA-8C77-D6D23E6BE0A8}" presName="composite" presStyleCnt="0"/>
      <dgm:spPr/>
    </dgm:pt>
    <dgm:pt modelId="{1A62532C-2A03-4C6A-B143-EF4101E500D9}" type="pres">
      <dgm:prSet presAssocID="{FBEFE3C8-008A-43EA-8C77-D6D23E6BE0A8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6B24C-8DA2-4586-B33B-75B6826C3C3E}" type="pres">
      <dgm:prSet presAssocID="{FBEFE3C8-008A-43EA-8C77-D6D23E6BE0A8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3AC3F-D3D0-477C-87CF-FFF2D4737CBA}" type="pres">
      <dgm:prSet presAssocID="{D86B98E8-5041-4439-901A-2ED0D994B2E7}" presName="sp" presStyleCnt="0"/>
      <dgm:spPr/>
    </dgm:pt>
    <dgm:pt modelId="{D414E108-7DA0-4A35-90EC-A544ADD08364}" type="pres">
      <dgm:prSet presAssocID="{4223E8B5-C824-4340-B87F-75C85ED61356}" presName="composite" presStyleCnt="0"/>
      <dgm:spPr/>
    </dgm:pt>
    <dgm:pt modelId="{8B81D53E-7B53-4267-8BE3-219CE4A7CFBA}" type="pres">
      <dgm:prSet presAssocID="{4223E8B5-C824-4340-B87F-75C85ED6135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60136-DC15-46CD-A480-D02E7EEBC09F}" type="pres">
      <dgm:prSet presAssocID="{4223E8B5-C824-4340-B87F-75C85ED61356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45964-8282-4160-8EF3-2684326404AB}" type="pres">
      <dgm:prSet presAssocID="{3C102475-A7BE-4200-9FB3-18DABEB5F414}" presName="sp" presStyleCnt="0"/>
      <dgm:spPr/>
    </dgm:pt>
    <dgm:pt modelId="{529CC627-C129-40FF-A21A-7FE0F89EECB0}" type="pres">
      <dgm:prSet presAssocID="{8008FDFF-21DE-4D88-9658-ED50A503D35A}" presName="composite" presStyleCnt="0"/>
      <dgm:spPr/>
    </dgm:pt>
    <dgm:pt modelId="{E573A3A8-01F1-4BB2-819C-462B9AC2E452}" type="pres">
      <dgm:prSet presAssocID="{8008FDFF-21DE-4D88-9658-ED50A503D35A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0E7DEF-2EC1-496F-A3EF-C92869DBA3F4}" type="pres">
      <dgm:prSet presAssocID="{8008FDFF-21DE-4D88-9658-ED50A503D35A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181872-7D5E-4555-8F0E-06BF828D03DF}" type="presOf" srcId="{4223E8B5-C824-4340-B87F-75C85ED61356}" destId="{8B81D53E-7B53-4267-8BE3-219CE4A7CFBA}" srcOrd="0" destOrd="0" presId="urn:microsoft.com/office/officeart/2005/8/layout/chevron2"/>
    <dgm:cxn modelId="{BDC8355A-214C-491D-AC21-DC261FF9C9C1}" srcId="{FBEFE3C8-008A-43EA-8C77-D6D23E6BE0A8}" destId="{99BCBA6E-BA3C-49C1-B5FD-93767E1309B4}" srcOrd="0" destOrd="0" parTransId="{BEAE04EB-54EF-4995-8D35-22E166F1F1E5}" sibTransId="{8965AED3-C634-4767-B1B3-E8D46D375242}"/>
    <dgm:cxn modelId="{334052EC-C781-4BCB-9D0B-3CEA1D8A44EA}" srcId="{C01DCC84-6686-4473-B5B7-2B6C8719A231}" destId="{50A9B2CB-3635-4DFF-B21A-A968A93E61D3}" srcOrd="1" destOrd="0" parTransId="{51C693CE-AADB-45FD-8B34-465B288F6C8D}" sibTransId="{774E2E07-B281-442B-8ED0-2BDEED0265CD}"/>
    <dgm:cxn modelId="{A69272F9-E610-4FAA-9067-E3FACED219C6}" type="presOf" srcId="{8008FDFF-21DE-4D88-9658-ED50A503D35A}" destId="{E573A3A8-01F1-4BB2-819C-462B9AC2E452}" srcOrd="0" destOrd="0" presId="urn:microsoft.com/office/officeart/2005/8/layout/chevron2"/>
    <dgm:cxn modelId="{EDD2D94F-D22D-469D-B66D-2C324E1D53F9}" srcId="{4223E8B5-C824-4340-B87F-75C85ED61356}" destId="{00576BB3-E2B0-4187-BFDB-E623F2C5491B}" srcOrd="0" destOrd="0" parTransId="{6B8AAD57-81A3-47FC-A27F-4509CB4719F3}" sibTransId="{DD1CA0D2-A2D3-436D-B288-E2BCF4B7BAA3}"/>
    <dgm:cxn modelId="{0C616835-9DA0-455D-B0C6-F7A066845C62}" type="presOf" srcId="{99BCBA6E-BA3C-49C1-B5FD-93767E1309B4}" destId="{3546B24C-8DA2-4586-B33B-75B6826C3C3E}" srcOrd="0" destOrd="0" presId="urn:microsoft.com/office/officeart/2005/8/layout/chevron2"/>
    <dgm:cxn modelId="{99A6810C-FEFE-4A82-8628-315530AED885}" srcId="{C01DCC84-6686-4473-B5B7-2B6C8719A231}" destId="{FBEFE3C8-008A-43EA-8C77-D6D23E6BE0A8}" srcOrd="2" destOrd="0" parTransId="{1FD944BF-2F6F-4CEE-B71A-24C1EE65A705}" sibTransId="{D86B98E8-5041-4439-901A-2ED0D994B2E7}"/>
    <dgm:cxn modelId="{2146269E-CFC3-4839-B8D6-ACB67D865894}" srcId="{C01DCC84-6686-4473-B5B7-2B6C8719A231}" destId="{F0B3497B-7E2B-4428-AF0F-1F2DC591E316}" srcOrd="0" destOrd="0" parTransId="{55BA966C-796E-494C-AAEA-00EFB4FBFAC5}" sibTransId="{F11B4DF2-1508-40F3-85E8-ACBF8CC74CA5}"/>
    <dgm:cxn modelId="{66B3B2FD-3739-4D3F-A654-60E60D772B67}" type="presOf" srcId="{50A9B2CB-3635-4DFF-B21A-A968A93E61D3}" destId="{5678ACE2-7402-4BDC-81AA-BF2BFC4B8BCF}" srcOrd="0" destOrd="0" presId="urn:microsoft.com/office/officeart/2005/8/layout/chevron2"/>
    <dgm:cxn modelId="{F230E948-A580-4A41-A881-170FA915DB3A}" srcId="{C01DCC84-6686-4473-B5B7-2B6C8719A231}" destId="{8008FDFF-21DE-4D88-9658-ED50A503D35A}" srcOrd="4" destOrd="0" parTransId="{93E2B60A-751D-49B6-BA1B-6A6C95C651D2}" sibTransId="{6C2F2BD5-85A3-4F9C-842F-38A950920835}"/>
    <dgm:cxn modelId="{5F92130D-79C4-4890-8B9E-75C63A41F110}" type="presOf" srcId="{E1755517-5221-4552-8D1C-4389757CDF9E}" destId="{0A25DDAA-2943-40CC-87B1-79EA73F206A3}" srcOrd="0" destOrd="0" presId="urn:microsoft.com/office/officeart/2005/8/layout/chevron2"/>
    <dgm:cxn modelId="{10F1DE38-15CF-43D2-9160-3B227AD08500}" type="presOf" srcId="{F0B3497B-7E2B-4428-AF0F-1F2DC591E316}" destId="{CB3E3505-A061-4715-A301-77DB8CD518CF}" srcOrd="0" destOrd="0" presId="urn:microsoft.com/office/officeart/2005/8/layout/chevron2"/>
    <dgm:cxn modelId="{F80E1056-E651-44E0-95AA-4FC8C29DB213}" srcId="{50A9B2CB-3635-4DFF-B21A-A968A93E61D3}" destId="{E1755517-5221-4552-8D1C-4389757CDF9E}" srcOrd="0" destOrd="0" parTransId="{E2E6D268-6B5C-4CA2-BB62-8D94902FFCE7}" sibTransId="{5A926D77-BD55-45A1-A108-9E3967498902}"/>
    <dgm:cxn modelId="{6164B240-879F-4DF7-B8B7-41D5E44ED4E4}" type="presOf" srcId="{00576BB3-E2B0-4187-BFDB-E623F2C5491B}" destId="{01560136-DC15-46CD-A480-D02E7EEBC09F}" srcOrd="0" destOrd="0" presId="urn:microsoft.com/office/officeart/2005/8/layout/chevron2"/>
    <dgm:cxn modelId="{B7782DEE-53B9-4B8B-BDC6-EAB96B3B7C65}" srcId="{F0B3497B-7E2B-4428-AF0F-1F2DC591E316}" destId="{F4187B92-E3C0-48C2-AE2D-A04F5494E96C}" srcOrd="0" destOrd="0" parTransId="{4127C0C2-AE13-443B-8AEF-E0EFBF8620AF}" sibTransId="{8DD17F48-8ABB-4B6C-9542-CA982E5AE1AC}"/>
    <dgm:cxn modelId="{7855445D-61CE-476A-8AAD-60C7510844C6}" type="presOf" srcId="{BE9C8BE3-C811-4C1D-A0C3-64F39F2A1424}" destId="{3F0E7DEF-2EC1-496F-A3EF-C92869DBA3F4}" srcOrd="0" destOrd="0" presId="urn:microsoft.com/office/officeart/2005/8/layout/chevron2"/>
    <dgm:cxn modelId="{7EBADAD1-9C5A-48A3-BCF1-88EC22B7EAD0}" type="presOf" srcId="{F4187B92-E3C0-48C2-AE2D-A04F5494E96C}" destId="{4FB2429F-3E36-46D6-9700-9A5EBA5DE3B6}" srcOrd="0" destOrd="0" presId="urn:microsoft.com/office/officeart/2005/8/layout/chevron2"/>
    <dgm:cxn modelId="{FA0AFD29-8DBA-4C63-987E-902D0E8AF177}" srcId="{8008FDFF-21DE-4D88-9658-ED50A503D35A}" destId="{BE9C8BE3-C811-4C1D-A0C3-64F39F2A1424}" srcOrd="0" destOrd="0" parTransId="{8301AB4B-5294-40AF-9F5F-81E1AE3F5E1C}" sibTransId="{05B2B2A3-B565-4F29-ABFC-2C8C24A5D33F}"/>
    <dgm:cxn modelId="{47FF23D0-A82D-470F-AC4B-9F7202E0FB75}" type="presOf" srcId="{FBEFE3C8-008A-43EA-8C77-D6D23E6BE0A8}" destId="{1A62532C-2A03-4C6A-B143-EF4101E500D9}" srcOrd="0" destOrd="0" presId="urn:microsoft.com/office/officeart/2005/8/layout/chevron2"/>
    <dgm:cxn modelId="{82EBEA2B-C2D1-4563-965E-569EAA9DA644}" type="presOf" srcId="{C01DCC84-6686-4473-B5B7-2B6C8719A231}" destId="{1D7D31C4-AA78-4381-8CA8-60F270218D66}" srcOrd="0" destOrd="0" presId="urn:microsoft.com/office/officeart/2005/8/layout/chevron2"/>
    <dgm:cxn modelId="{ECB83BC0-3BA2-4051-8558-0CA489A7CEFB}" srcId="{C01DCC84-6686-4473-B5B7-2B6C8719A231}" destId="{4223E8B5-C824-4340-B87F-75C85ED61356}" srcOrd="3" destOrd="0" parTransId="{12B058D9-FAC6-4A48-8907-787CC71825CB}" sibTransId="{3C102475-A7BE-4200-9FB3-18DABEB5F414}"/>
    <dgm:cxn modelId="{48AB94A1-35FD-487F-AC4C-76964D761E51}" type="presParOf" srcId="{1D7D31C4-AA78-4381-8CA8-60F270218D66}" destId="{8566087C-7D97-4926-B634-2C0DB4252E4A}" srcOrd="0" destOrd="0" presId="urn:microsoft.com/office/officeart/2005/8/layout/chevron2"/>
    <dgm:cxn modelId="{6816E3AB-14A8-4E07-9174-7D2B91C83B5C}" type="presParOf" srcId="{8566087C-7D97-4926-B634-2C0DB4252E4A}" destId="{CB3E3505-A061-4715-A301-77DB8CD518CF}" srcOrd="0" destOrd="0" presId="urn:microsoft.com/office/officeart/2005/8/layout/chevron2"/>
    <dgm:cxn modelId="{2A91B93D-A956-4A14-B2AE-53B73414C168}" type="presParOf" srcId="{8566087C-7D97-4926-B634-2C0DB4252E4A}" destId="{4FB2429F-3E36-46D6-9700-9A5EBA5DE3B6}" srcOrd="1" destOrd="0" presId="urn:microsoft.com/office/officeart/2005/8/layout/chevron2"/>
    <dgm:cxn modelId="{891EEA02-7957-41BC-90E8-59A3BC43E8EF}" type="presParOf" srcId="{1D7D31C4-AA78-4381-8CA8-60F270218D66}" destId="{4AF9CBC5-3CC8-4F1B-B287-60E4D8C986ED}" srcOrd="1" destOrd="0" presId="urn:microsoft.com/office/officeart/2005/8/layout/chevron2"/>
    <dgm:cxn modelId="{88E76C55-1617-49D6-891F-9A60EEF60C1F}" type="presParOf" srcId="{1D7D31C4-AA78-4381-8CA8-60F270218D66}" destId="{B5ABF06A-E80F-45B0-816C-60C714FF1451}" srcOrd="2" destOrd="0" presId="urn:microsoft.com/office/officeart/2005/8/layout/chevron2"/>
    <dgm:cxn modelId="{A1B10AA4-7FE7-40E6-8A4B-84BCA47A2A19}" type="presParOf" srcId="{B5ABF06A-E80F-45B0-816C-60C714FF1451}" destId="{5678ACE2-7402-4BDC-81AA-BF2BFC4B8BCF}" srcOrd="0" destOrd="0" presId="urn:microsoft.com/office/officeart/2005/8/layout/chevron2"/>
    <dgm:cxn modelId="{D980EA24-BB22-4554-8322-BF0AD8FBED0E}" type="presParOf" srcId="{B5ABF06A-E80F-45B0-816C-60C714FF1451}" destId="{0A25DDAA-2943-40CC-87B1-79EA73F206A3}" srcOrd="1" destOrd="0" presId="urn:microsoft.com/office/officeart/2005/8/layout/chevron2"/>
    <dgm:cxn modelId="{0528D4FD-4071-4EF5-8CD0-7A0A21A22325}" type="presParOf" srcId="{1D7D31C4-AA78-4381-8CA8-60F270218D66}" destId="{2821673D-D50C-459B-9A79-FB3809D0E74D}" srcOrd="3" destOrd="0" presId="urn:microsoft.com/office/officeart/2005/8/layout/chevron2"/>
    <dgm:cxn modelId="{66C35B37-F422-46F7-A9CC-A69A9A2B7B4B}" type="presParOf" srcId="{1D7D31C4-AA78-4381-8CA8-60F270218D66}" destId="{75DE1B48-25AC-4D56-8D8D-EC93774B187B}" srcOrd="4" destOrd="0" presId="urn:microsoft.com/office/officeart/2005/8/layout/chevron2"/>
    <dgm:cxn modelId="{90B739F4-2DE3-4692-A15F-F1C6B86636C4}" type="presParOf" srcId="{75DE1B48-25AC-4D56-8D8D-EC93774B187B}" destId="{1A62532C-2A03-4C6A-B143-EF4101E500D9}" srcOrd="0" destOrd="0" presId="urn:microsoft.com/office/officeart/2005/8/layout/chevron2"/>
    <dgm:cxn modelId="{711DED16-75C2-47AA-AB52-49E24119FA3F}" type="presParOf" srcId="{75DE1B48-25AC-4D56-8D8D-EC93774B187B}" destId="{3546B24C-8DA2-4586-B33B-75B6826C3C3E}" srcOrd="1" destOrd="0" presId="urn:microsoft.com/office/officeart/2005/8/layout/chevron2"/>
    <dgm:cxn modelId="{F5CCC411-16DD-456C-8F48-C4D89F85B281}" type="presParOf" srcId="{1D7D31C4-AA78-4381-8CA8-60F270218D66}" destId="{16B3AC3F-D3D0-477C-87CF-FFF2D4737CBA}" srcOrd="5" destOrd="0" presId="urn:microsoft.com/office/officeart/2005/8/layout/chevron2"/>
    <dgm:cxn modelId="{C9202341-6DBF-4B34-BAFD-F2C5E61AA037}" type="presParOf" srcId="{1D7D31C4-AA78-4381-8CA8-60F270218D66}" destId="{D414E108-7DA0-4A35-90EC-A544ADD08364}" srcOrd="6" destOrd="0" presId="urn:microsoft.com/office/officeart/2005/8/layout/chevron2"/>
    <dgm:cxn modelId="{D5590C42-5226-4021-BDB3-AD0F19ED03AA}" type="presParOf" srcId="{D414E108-7DA0-4A35-90EC-A544ADD08364}" destId="{8B81D53E-7B53-4267-8BE3-219CE4A7CFBA}" srcOrd="0" destOrd="0" presId="urn:microsoft.com/office/officeart/2005/8/layout/chevron2"/>
    <dgm:cxn modelId="{A68EB518-A72B-43E2-AAB0-FDD78528FE2E}" type="presParOf" srcId="{D414E108-7DA0-4A35-90EC-A544ADD08364}" destId="{01560136-DC15-46CD-A480-D02E7EEBC09F}" srcOrd="1" destOrd="0" presId="urn:microsoft.com/office/officeart/2005/8/layout/chevron2"/>
    <dgm:cxn modelId="{68159228-7978-44A0-9D66-9B907C8FCF3C}" type="presParOf" srcId="{1D7D31C4-AA78-4381-8CA8-60F270218D66}" destId="{00A45964-8282-4160-8EF3-2684326404AB}" srcOrd="7" destOrd="0" presId="urn:microsoft.com/office/officeart/2005/8/layout/chevron2"/>
    <dgm:cxn modelId="{A167FCFE-235A-42C1-BFEB-02BE35F1879C}" type="presParOf" srcId="{1D7D31C4-AA78-4381-8CA8-60F270218D66}" destId="{529CC627-C129-40FF-A21A-7FE0F89EECB0}" srcOrd="8" destOrd="0" presId="urn:microsoft.com/office/officeart/2005/8/layout/chevron2"/>
    <dgm:cxn modelId="{BA23AA70-CE57-4B7F-AE68-43DA7EEBDC61}" type="presParOf" srcId="{529CC627-C129-40FF-A21A-7FE0F89EECB0}" destId="{E573A3A8-01F1-4BB2-819C-462B9AC2E452}" srcOrd="0" destOrd="0" presId="urn:microsoft.com/office/officeart/2005/8/layout/chevron2"/>
    <dgm:cxn modelId="{C698EA6A-4BD1-406F-A3DD-35491ADF35BB}" type="presParOf" srcId="{529CC627-C129-40FF-A21A-7FE0F89EECB0}" destId="{3F0E7DEF-2EC1-496F-A3EF-C92869DBA3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6B685F-EFD1-4DC8-813D-3753AF125300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A178203-E019-4260-AECC-BEA7CCF184B4}">
      <dgm:prSet phldrT="[Текст]"/>
      <dgm:spPr/>
      <dgm:t>
        <a:bodyPr/>
        <a:lstStyle/>
        <a:p>
          <a:r>
            <a:rPr lang="ru-RU" dirty="0" smtClean="0"/>
            <a:t>Экспертная группа</a:t>
          </a:r>
          <a:endParaRPr lang="ru-RU" dirty="0"/>
        </a:p>
      </dgm:t>
    </dgm:pt>
    <dgm:pt modelId="{EF770951-62B6-4AFB-9C90-8787B6070AB8}" type="parTrans" cxnId="{B4A79350-97AE-45A0-8A65-7922B0ABEB68}">
      <dgm:prSet/>
      <dgm:spPr/>
      <dgm:t>
        <a:bodyPr/>
        <a:lstStyle/>
        <a:p>
          <a:endParaRPr lang="ru-RU"/>
        </a:p>
      </dgm:t>
    </dgm:pt>
    <dgm:pt modelId="{CDF13537-0AC7-438E-9C0B-D6E1618887EB}" type="sibTrans" cxnId="{B4A79350-97AE-45A0-8A65-7922B0ABEB68}">
      <dgm:prSet/>
      <dgm:spPr/>
      <dgm:t>
        <a:bodyPr/>
        <a:lstStyle/>
        <a:p>
          <a:endParaRPr lang="ru-RU"/>
        </a:p>
      </dgm:t>
    </dgm:pt>
    <dgm:pt modelId="{BBE0D450-736F-4A5D-8939-7CEE4801621F}">
      <dgm:prSet phldrT="[Текст]"/>
      <dgm:spPr/>
      <dgm:t>
        <a:bodyPr/>
        <a:lstStyle/>
        <a:p>
          <a:r>
            <a:rPr lang="ru-RU" dirty="0" smtClean="0"/>
            <a:t>Рабочая группа</a:t>
          </a:r>
          <a:endParaRPr lang="ru-RU" dirty="0"/>
        </a:p>
      </dgm:t>
    </dgm:pt>
    <dgm:pt modelId="{880887E0-5952-4646-B64F-22075B625EAD}" type="parTrans" cxnId="{6D6FCC4B-60BC-4A38-8A24-3F23F1DE2439}">
      <dgm:prSet/>
      <dgm:spPr/>
      <dgm:t>
        <a:bodyPr/>
        <a:lstStyle/>
        <a:p>
          <a:endParaRPr lang="ru-RU"/>
        </a:p>
      </dgm:t>
    </dgm:pt>
    <dgm:pt modelId="{FE0A02AE-13FD-4525-944A-DA2832950090}" type="sibTrans" cxnId="{6D6FCC4B-60BC-4A38-8A24-3F23F1DE2439}">
      <dgm:prSet/>
      <dgm:spPr/>
      <dgm:t>
        <a:bodyPr/>
        <a:lstStyle/>
        <a:p>
          <a:endParaRPr lang="ru-RU"/>
        </a:p>
      </dgm:t>
    </dgm:pt>
    <dgm:pt modelId="{683EF62F-00C4-4839-B40C-5209B38B99C5}" type="pres">
      <dgm:prSet presAssocID="{EB6B685F-EFD1-4DC8-813D-3753AF12530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B7768C-0FA3-4CAE-81C3-04944C974B63}" type="pres">
      <dgm:prSet presAssocID="{4A178203-E019-4260-AECC-BEA7CCF184B4}" presName="root" presStyleCnt="0"/>
      <dgm:spPr/>
    </dgm:pt>
    <dgm:pt modelId="{E20B5C61-89AE-492D-83A3-4D42AAF2575D}" type="pres">
      <dgm:prSet presAssocID="{4A178203-E019-4260-AECC-BEA7CCF184B4}" presName="rootComposite" presStyleCnt="0"/>
      <dgm:spPr/>
    </dgm:pt>
    <dgm:pt modelId="{B4344CE2-60E3-4382-9ABC-0AE83E4F31D8}" type="pres">
      <dgm:prSet presAssocID="{4A178203-E019-4260-AECC-BEA7CCF184B4}" presName="rootText" presStyleLbl="node1" presStyleIdx="0" presStyleCnt="2"/>
      <dgm:spPr/>
      <dgm:t>
        <a:bodyPr/>
        <a:lstStyle/>
        <a:p>
          <a:endParaRPr lang="ru-RU"/>
        </a:p>
      </dgm:t>
    </dgm:pt>
    <dgm:pt modelId="{8A568B7A-4492-4270-85EC-C84FCD25631A}" type="pres">
      <dgm:prSet presAssocID="{4A178203-E019-4260-AECC-BEA7CCF184B4}" presName="rootConnector" presStyleLbl="node1" presStyleIdx="0" presStyleCnt="2"/>
      <dgm:spPr/>
      <dgm:t>
        <a:bodyPr/>
        <a:lstStyle/>
        <a:p>
          <a:endParaRPr lang="ru-RU"/>
        </a:p>
      </dgm:t>
    </dgm:pt>
    <dgm:pt modelId="{5D3D4F57-1306-4C59-BE6F-82FFB3F5B5D3}" type="pres">
      <dgm:prSet presAssocID="{4A178203-E019-4260-AECC-BEA7CCF184B4}" presName="childShape" presStyleCnt="0"/>
      <dgm:spPr/>
    </dgm:pt>
    <dgm:pt modelId="{724E7356-A08E-4803-B3B9-70FC81280EDE}" type="pres">
      <dgm:prSet presAssocID="{BBE0D450-736F-4A5D-8939-7CEE4801621F}" presName="root" presStyleCnt="0"/>
      <dgm:spPr/>
    </dgm:pt>
    <dgm:pt modelId="{C88107C8-B1AA-45DB-B254-7B661010442F}" type="pres">
      <dgm:prSet presAssocID="{BBE0D450-736F-4A5D-8939-7CEE4801621F}" presName="rootComposite" presStyleCnt="0"/>
      <dgm:spPr/>
    </dgm:pt>
    <dgm:pt modelId="{35E6B0CC-90ED-4A71-8807-056281BA6FAE}" type="pres">
      <dgm:prSet presAssocID="{BBE0D450-736F-4A5D-8939-7CEE4801621F}" presName="rootText" presStyleLbl="node1" presStyleIdx="1" presStyleCnt="2"/>
      <dgm:spPr/>
      <dgm:t>
        <a:bodyPr/>
        <a:lstStyle/>
        <a:p>
          <a:endParaRPr lang="ru-RU"/>
        </a:p>
      </dgm:t>
    </dgm:pt>
    <dgm:pt modelId="{8A785F5F-0E77-4F7B-B355-1539CCC26533}" type="pres">
      <dgm:prSet presAssocID="{BBE0D450-736F-4A5D-8939-7CEE4801621F}" presName="rootConnector" presStyleLbl="node1" presStyleIdx="1" presStyleCnt="2"/>
      <dgm:spPr/>
      <dgm:t>
        <a:bodyPr/>
        <a:lstStyle/>
        <a:p>
          <a:endParaRPr lang="ru-RU"/>
        </a:p>
      </dgm:t>
    </dgm:pt>
    <dgm:pt modelId="{9431A061-AE2C-4FA1-B26B-706EE84E93F3}" type="pres">
      <dgm:prSet presAssocID="{BBE0D450-736F-4A5D-8939-7CEE4801621F}" presName="childShape" presStyleCnt="0"/>
      <dgm:spPr/>
    </dgm:pt>
  </dgm:ptLst>
  <dgm:cxnLst>
    <dgm:cxn modelId="{B4A79350-97AE-45A0-8A65-7922B0ABEB68}" srcId="{EB6B685F-EFD1-4DC8-813D-3753AF125300}" destId="{4A178203-E019-4260-AECC-BEA7CCF184B4}" srcOrd="0" destOrd="0" parTransId="{EF770951-62B6-4AFB-9C90-8787B6070AB8}" sibTransId="{CDF13537-0AC7-438E-9C0B-D6E1618887EB}"/>
    <dgm:cxn modelId="{FB3B252C-CC00-4384-A369-F2642CB8E9CD}" type="presOf" srcId="{BBE0D450-736F-4A5D-8939-7CEE4801621F}" destId="{35E6B0CC-90ED-4A71-8807-056281BA6FAE}" srcOrd="0" destOrd="0" presId="urn:microsoft.com/office/officeart/2005/8/layout/hierarchy3"/>
    <dgm:cxn modelId="{4BF73BFA-3D39-44AB-A821-126E2F5E3626}" type="presOf" srcId="{4A178203-E019-4260-AECC-BEA7CCF184B4}" destId="{8A568B7A-4492-4270-85EC-C84FCD25631A}" srcOrd="1" destOrd="0" presId="urn:microsoft.com/office/officeart/2005/8/layout/hierarchy3"/>
    <dgm:cxn modelId="{9551E125-25EC-4EBD-990D-8BE7CA62CBCA}" type="presOf" srcId="{BBE0D450-736F-4A5D-8939-7CEE4801621F}" destId="{8A785F5F-0E77-4F7B-B355-1539CCC26533}" srcOrd="1" destOrd="0" presId="urn:microsoft.com/office/officeart/2005/8/layout/hierarchy3"/>
    <dgm:cxn modelId="{6D6FCC4B-60BC-4A38-8A24-3F23F1DE2439}" srcId="{EB6B685F-EFD1-4DC8-813D-3753AF125300}" destId="{BBE0D450-736F-4A5D-8939-7CEE4801621F}" srcOrd="1" destOrd="0" parTransId="{880887E0-5952-4646-B64F-22075B625EAD}" sibTransId="{FE0A02AE-13FD-4525-944A-DA2832950090}"/>
    <dgm:cxn modelId="{4E5F3CDC-F094-4DEC-A871-275CD8C2C229}" type="presOf" srcId="{EB6B685F-EFD1-4DC8-813D-3753AF125300}" destId="{683EF62F-00C4-4839-B40C-5209B38B99C5}" srcOrd="0" destOrd="0" presId="urn:microsoft.com/office/officeart/2005/8/layout/hierarchy3"/>
    <dgm:cxn modelId="{61F9B45B-B0F4-4827-848C-4C80E225A9A9}" type="presOf" srcId="{4A178203-E019-4260-AECC-BEA7CCF184B4}" destId="{B4344CE2-60E3-4382-9ABC-0AE83E4F31D8}" srcOrd="0" destOrd="0" presId="urn:microsoft.com/office/officeart/2005/8/layout/hierarchy3"/>
    <dgm:cxn modelId="{B5E4F76E-DAE1-4963-B0C9-C109201D4DF4}" type="presParOf" srcId="{683EF62F-00C4-4839-B40C-5209B38B99C5}" destId="{ECB7768C-0FA3-4CAE-81C3-04944C974B63}" srcOrd="0" destOrd="0" presId="urn:microsoft.com/office/officeart/2005/8/layout/hierarchy3"/>
    <dgm:cxn modelId="{F39FB348-1D58-4996-8C9C-280E372C15AA}" type="presParOf" srcId="{ECB7768C-0FA3-4CAE-81C3-04944C974B63}" destId="{E20B5C61-89AE-492D-83A3-4D42AAF2575D}" srcOrd="0" destOrd="0" presId="urn:microsoft.com/office/officeart/2005/8/layout/hierarchy3"/>
    <dgm:cxn modelId="{C6DBF214-FE05-43D3-BDC8-104114CBF93F}" type="presParOf" srcId="{E20B5C61-89AE-492D-83A3-4D42AAF2575D}" destId="{B4344CE2-60E3-4382-9ABC-0AE83E4F31D8}" srcOrd="0" destOrd="0" presId="urn:microsoft.com/office/officeart/2005/8/layout/hierarchy3"/>
    <dgm:cxn modelId="{B7FF349C-33CB-416E-BAB0-5B441376E1B9}" type="presParOf" srcId="{E20B5C61-89AE-492D-83A3-4D42AAF2575D}" destId="{8A568B7A-4492-4270-85EC-C84FCD25631A}" srcOrd="1" destOrd="0" presId="urn:microsoft.com/office/officeart/2005/8/layout/hierarchy3"/>
    <dgm:cxn modelId="{4C9878CA-A846-44DE-B384-5E1CB3732381}" type="presParOf" srcId="{ECB7768C-0FA3-4CAE-81C3-04944C974B63}" destId="{5D3D4F57-1306-4C59-BE6F-82FFB3F5B5D3}" srcOrd="1" destOrd="0" presId="urn:microsoft.com/office/officeart/2005/8/layout/hierarchy3"/>
    <dgm:cxn modelId="{C73D4569-7B1D-4D8E-B27A-26D7422A1D4B}" type="presParOf" srcId="{683EF62F-00C4-4839-B40C-5209B38B99C5}" destId="{724E7356-A08E-4803-B3B9-70FC81280EDE}" srcOrd="1" destOrd="0" presId="urn:microsoft.com/office/officeart/2005/8/layout/hierarchy3"/>
    <dgm:cxn modelId="{84F18786-3254-474D-BCFF-87350619FCC3}" type="presParOf" srcId="{724E7356-A08E-4803-B3B9-70FC81280EDE}" destId="{C88107C8-B1AA-45DB-B254-7B661010442F}" srcOrd="0" destOrd="0" presId="urn:microsoft.com/office/officeart/2005/8/layout/hierarchy3"/>
    <dgm:cxn modelId="{E6B7204C-A363-44ED-9411-9E84D9549357}" type="presParOf" srcId="{C88107C8-B1AA-45DB-B254-7B661010442F}" destId="{35E6B0CC-90ED-4A71-8807-056281BA6FAE}" srcOrd="0" destOrd="0" presId="urn:microsoft.com/office/officeart/2005/8/layout/hierarchy3"/>
    <dgm:cxn modelId="{72A31BEF-8662-4F67-AD64-1B034B736E2B}" type="presParOf" srcId="{C88107C8-B1AA-45DB-B254-7B661010442F}" destId="{8A785F5F-0E77-4F7B-B355-1539CCC26533}" srcOrd="1" destOrd="0" presId="urn:microsoft.com/office/officeart/2005/8/layout/hierarchy3"/>
    <dgm:cxn modelId="{29479DE0-E4EE-4556-A6D7-C01641553271}" type="presParOf" srcId="{724E7356-A08E-4803-B3B9-70FC81280EDE}" destId="{9431A061-AE2C-4FA1-B26B-706EE84E93F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79125-309E-4B51-BF1B-B78F33CEDF09}">
      <dsp:nvSpPr>
        <dsp:cNvPr id="0" name=""/>
        <dsp:cNvSpPr/>
      </dsp:nvSpPr>
      <dsp:spPr>
        <a:xfrm>
          <a:off x="0" y="0"/>
          <a:ext cx="8255476" cy="1451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Применяется на этапах формулирования проблемы и оценки способов её решения.</a:t>
          </a:r>
          <a:endParaRPr lang="ru-RU" sz="2300" kern="1200" dirty="0"/>
        </a:p>
      </dsp:txBody>
      <dsp:txXfrm>
        <a:off x="42516" y="42516"/>
        <a:ext cx="6689076" cy="1366578"/>
      </dsp:txXfrm>
    </dsp:sp>
    <dsp:sp modelId="{1C586F66-51A6-4400-8181-CEA78D7DD84E}">
      <dsp:nvSpPr>
        <dsp:cNvPr id="0" name=""/>
        <dsp:cNvSpPr/>
      </dsp:nvSpPr>
      <dsp:spPr>
        <a:xfrm>
          <a:off x="728424" y="1655440"/>
          <a:ext cx="8255476" cy="1451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Получение согласованной информации высокой степени достоверности в процессе анонимного обмена мнениями между участниками группы.</a:t>
          </a:r>
          <a:endParaRPr lang="ru-RU" sz="2300" kern="1200" dirty="0"/>
        </a:p>
      </dsp:txBody>
      <dsp:txXfrm>
        <a:off x="770940" y="1697956"/>
        <a:ext cx="6498473" cy="1366578"/>
      </dsp:txXfrm>
    </dsp:sp>
    <dsp:sp modelId="{730BA611-9940-4465-AA42-25FABC272E24}">
      <dsp:nvSpPr>
        <dsp:cNvPr id="0" name=""/>
        <dsp:cNvSpPr/>
      </dsp:nvSpPr>
      <dsp:spPr>
        <a:xfrm>
          <a:off x="1456848" y="3387090"/>
          <a:ext cx="8255476" cy="1451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Учёт независимых мнений всех участников группы экспертов, путём последовательного объединения идей, выводов и предложений. </a:t>
          </a:r>
          <a:endParaRPr lang="ru-RU" sz="2300" kern="1200" dirty="0"/>
        </a:p>
      </dsp:txBody>
      <dsp:txXfrm>
        <a:off x="1499364" y="3429606"/>
        <a:ext cx="6498473" cy="1366578"/>
      </dsp:txXfrm>
    </dsp:sp>
    <dsp:sp modelId="{E1855944-991F-4346-8FD4-A0FD7D8F5CD7}">
      <dsp:nvSpPr>
        <dsp:cNvPr id="0" name=""/>
        <dsp:cNvSpPr/>
      </dsp:nvSpPr>
      <dsp:spPr>
        <a:xfrm>
          <a:off x="7311929" y="1100804"/>
          <a:ext cx="943546" cy="9435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524227" y="1100804"/>
        <a:ext cx="518950" cy="710018"/>
      </dsp:txXfrm>
    </dsp:sp>
    <dsp:sp modelId="{2E54EF5F-8B28-40C1-963F-5A2227B72410}">
      <dsp:nvSpPr>
        <dsp:cNvPr id="0" name=""/>
        <dsp:cNvSpPr/>
      </dsp:nvSpPr>
      <dsp:spPr>
        <a:xfrm>
          <a:off x="8040354" y="2784671"/>
          <a:ext cx="943546" cy="9435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252652" y="2784671"/>
        <a:ext cx="518950" cy="710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58864-A6C3-4CCE-808F-938F9D4AB67A}">
      <dsp:nvSpPr>
        <dsp:cNvPr id="0" name=""/>
        <dsp:cNvSpPr/>
      </dsp:nvSpPr>
      <dsp:spPr>
        <a:xfrm rot="21300000">
          <a:off x="19150" y="2197579"/>
          <a:ext cx="6202161" cy="710241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FC1AA-9391-47B1-8324-9D157DF5E12B}">
      <dsp:nvSpPr>
        <dsp:cNvPr id="0" name=""/>
        <dsp:cNvSpPr/>
      </dsp:nvSpPr>
      <dsp:spPr>
        <a:xfrm>
          <a:off x="748855" y="255270"/>
          <a:ext cx="1872138" cy="204216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EC973-8791-4919-88D9-70FD075672E0}">
      <dsp:nvSpPr>
        <dsp:cNvPr id="0" name=""/>
        <dsp:cNvSpPr/>
      </dsp:nvSpPr>
      <dsp:spPr>
        <a:xfrm>
          <a:off x="3307444" y="0"/>
          <a:ext cx="1996947" cy="2144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Метод анкетирования</a:t>
          </a:r>
          <a:endParaRPr lang="ru-RU" sz="1900" kern="1200" dirty="0"/>
        </a:p>
      </dsp:txBody>
      <dsp:txXfrm>
        <a:off x="3307444" y="0"/>
        <a:ext cx="1996947" cy="2144268"/>
      </dsp:txXfrm>
    </dsp:sp>
    <dsp:sp modelId="{A9D341BE-3A29-4D5F-88D8-72E9B712D613}">
      <dsp:nvSpPr>
        <dsp:cNvPr id="0" name=""/>
        <dsp:cNvSpPr/>
      </dsp:nvSpPr>
      <dsp:spPr>
        <a:xfrm>
          <a:off x="3619467" y="2807970"/>
          <a:ext cx="1872138" cy="204216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7AE7D9-DB0A-442E-8947-030AD3F7FF9D}">
      <dsp:nvSpPr>
        <dsp:cNvPr id="0" name=""/>
        <dsp:cNvSpPr/>
      </dsp:nvSpPr>
      <dsp:spPr>
        <a:xfrm>
          <a:off x="936069" y="2961131"/>
          <a:ext cx="1996947" cy="2144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Статистическая обработка</a:t>
          </a:r>
          <a:endParaRPr lang="ru-RU" sz="1900" kern="1200" dirty="0"/>
        </a:p>
      </dsp:txBody>
      <dsp:txXfrm>
        <a:off x="936069" y="2961131"/>
        <a:ext cx="1996947" cy="21442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AD401-8E09-4C03-9461-2F37F3859D0E}">
      <dsp:nvSpPr>
        <dsp:cNvPr id="0" name=""/>
        <dsp:cNvSpPr/>
      </dsp:nvSpPr>
      <dsp:spPr>
        <a:xfrm>
          <a:off x="855071" y="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Определение целей и задач экспертизы</a:t>
          </a:r>
          <a:endParaRPr lang="ru-RU" sz="1600" kern="1200" dirty="0"/>
        </a:p>
      </dsp:txBody>
      <dsp:txXfrm>
        <a:off x="887276" y="32205"/>
        <a:ext cx="1768209" cy="1035161"/>
      </dsp:txXfrm>
    </dsp:sp>
    <dsp:sp modelId="{1A0765E5-CE24-4F4F-8B20-1D6F9C4A7D84}">
      <dsp:nvSpPr>
        <dsp:cNvPr id="0" name=""/>
        <dsp:cNvSpPr/>
      </dsp:nvSpPr>
      <dsp:spPr>
        <a:xfrm rot="1244">
          <a:off x="2868520" y="323016"/>
          <a:ext cx="435632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2868520" y="413890"/>
        <a:ext cx="304942" cy="272693"/>
      </dsp:txXfrm>
    </dsp:sp>
    <dsp:sp modelId="{82016F5D-32F3-40D6-AE4E-0E9116B07247}">
      <dsp:nvSpPr>
        <dsp:cNvPr id="0" name=""/>
        <dsp:cNvSpPr/>
      </dsp:nvSpPr>
      <dsp:spPr>
        <a:xfrm>
          <a:off x="3509640" y="96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Формирование рабочей группы</a:t>
          </a:r>
          <a:endParaRPr lang="ru-RU" sz="1600" kern="1200" dirty="0"/>
        </a:p>
      </dsp:txBody>
      <dsp:txXfrm>
        <a:off x="3541845" y="33165"/>
        <a:ext cx="1768209" cy="1035161"/>
      </dsp:txXfrm>
    </dsp:sp>
    <dsp:sp modelId="{86052FE7-9E14-4CBC-BFF8-99250F7EA531}">
      <dsp:nvSpPr>
        <dsp:cNvPr id="0" name=""/>
        <dsp:cNvSpPr/>
      </dsp:nvSpPr>
      <dsp:spPr>
        <a:xfrm>
          <a:off x="5503530" y="323501"/>
          <a:ext cx="388515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503530" y="414399"/>
        <a:ext cx="271961" cy="272693"/>
      </dsp:txXfrm>
    </dsp:sp>
    <dsp:sp modelId="{CD64483A-9A8B-48ED-BABA-74470BDAF4D9}">
      <dsp:nvSpPr>
        <dsp:cNvPr id="0" name=""/>
        <dsp:cNvSpPr/>
      </dsp:nvSpPr>
      <dsp:spPr>
        <a:xfrm>
          <a:off x="6075307" y="96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Выбор экспертов</a:t>
          </a:r>
          <a:endParaRPr lang="ru-RU" sz="1600" kern="1200" dirty="0"/>
        </a:p>
      </dsp:txBody>
      <dsp:txXfrm>
        <a:off x="6107512" y="33165"/>
        <a:ext cx="1768209" cy="1035161"/>
      </dsp:txXfrm>
    </dsp:sp>
    <dsp:sp modelId="{3954F76E-FAE3-48B2-B281-EC08E75D11B6}">
      <dsp:nvSpPr>
        <dsp:cNvPr id="0" name=""/>
        <dsp:cNvSpPr/>
      </dsp:nvSpPr>
      <dsp:spPr>
        <a:xfrm rot="5400000">
          <a:off x="6797360" y="1228815"/>
          <a:ext cx="388515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-5400000">
        <a:off x="6855271" y="1261802"/>
        <a:ext cx="272693" cy="271961"/>
      </dsp:txXfrm>
    </dsp:sp>
    <dsp:sp modelId="{08E8426C-5C4D-4CC5-A11E-18EBDB860C5A}">
      <dsp:nvSpPr>
        <dsp:cNvPr id="0" name=""/>
        <dsp:cNvSpPr/>
      </dsp:nvSpPr>
      <dsp:spPr>
        <a:xfrm>
          <a:off x="6075307" y="183358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Составление анкеты</a:t>
          </a:r>
          <a:br>
            <a:rPr lang="ru-RU" sz="1600" kern="1200" dirty="0" smtClean="0"/>
          </a:br>
          <a:r>
            <a:rPr lang="ru-RU" sz="1600" kern="1200" dirty="0" smtClean="0"/>
            <a:t>(опросного листа)</a:t>
          </a:r>
          <a:endParaRPr lang="ru-RU" sz="1600" kern="1200" dirty="0"/>
        </a:p>
      </dsp:txBody>
      <dsp:txXfrm>
        <a:off x="6107512" y="1865785"/>
        <a:ext cx="1768209" cy="1035161"/>
      </dsp:txXfrm>
    </dsp:sp>
    <dsp:sp modelId="{D3606FCB-6D15-404F-AB76-F5B587A3EAC6}">
      <dsp:nvSpPr>
        <dsp:cNvPr id="0" name=""/>
        <dsp:cNvSpPr/>
      </dsp:nvSpPr>
      <dsp:spPr>
        <a:xfrm rot="10800000">
          <a:off x="5525521" y="2156121"/>
          <a:ext cx="388515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5642075" y="2247019"/>
        <a:ext cx="271961" cy="272693"/>
      </dsp:txXfrm>
    </dsp:sp>
    <dsp:sp modelId="{EFA2D8EF-D613-4465-AE34-14E46EC16528}">
      <dsp:nvSpPr>
        <dsp:cNvPr id="0" name=""/>
        <dsp:cNvSpPr/>
      </dsp:nvSpPr>
      <dsp:spPr>
        <a:xfrm>
          <a:off x="3509640" y="183358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Уточнение объекта вопроса и получение мнения экспертов</a:t>
          </a:r>
        </a:p>
      </dsp:txBody>
      <dsp:txXfrm>
        <a:off x="3541845" y="1865785"/>
        <a:ext cx="1768209" cy="1035161"/>
      </dsp:txXfrm>
    </dsp:sp>
    <dsp:sp modelId="{0CA9081F-6782-4183-92A7-6108191420D7}">
      <dsp:nvSpPr>
        <dsp:cNvPr id="0" name=""/>
        <dsp:cNvSpPr/>
      </dsp:nvSpPr>
      <dsp:spPr>
        <a:xfrm rot="10720539">
          <a:off x="2974524" y="2185304"/>
          <a:ext cx="378213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3087973" y="2274891"/>
        <a:ext cx="264749" cy="272693"/>
      </dsp:txXfrm>
    </dsp:sp>
    <dsp:sp modelId="{B24EF0A3-5B68-46EC-AECD-5EC2B59E7C83}">
      <dsp:nvSpPr>
        <dsp:cNvPr id="0" name=""/>
        <dsp:cNvSpPr/>
      </dsp:nvSpPr>
      <dsp:spPr>
        <a:xfrm>
          <a:off x="963599" y="189244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Вероятностная оценка рабочей модели</a:t>
          </a:r>
          <a:endParaRPr lang="ru-RU" sz="1600" kern="1200" dirty="0"/>
        </a:p>
      </dsp:txBody>
      <dsp:txXfrm>
        <a:off x="995804" y="1924645"/>
        <a:ext cx="1768209" cy="1035161"/>
      </dsp:txXfrm>
    </dsp:sp>
    <dsp:sp modelId="{B5356F93-E2B1-4141-A2BF-B82E35D20A65}">
      <dsp:nvSpPr>
        <dsp:cNvPr id="0" name=""/>
        <dsp:cNvSpPr/>
      </dsp:nvSpPr>
      <dsp:spPr>
        <a:xfrm rot="5438038">
          <a:off x="1691536" y="3091748"/>
          <a:ext cx="357341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-5400000">
        <a:off x="1734453" y="3140325"/>
        <a:ext cx="272693" cy="250139"/>
      </dsp:txXfrm>
    </dsp:sp>
    <dsp:sp modelId="{2E5A189D-67E2-42E5-BAD9-5F1DE9804088}">
      <dsp:nvSpPr>
        <dsp:cNvPr id="0" name=""/>
        <dsp:cNvSpPr/>
      </dsp:nvSpPr>
      <dsp:spPr>
        <a:xfrm>
          <a:off x="943972" y="3666200"/>
          <a:ext cx="1832619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Согласование оценок экспертов</a:t>
          </a:r>
          <a:endParaRPr lang="ru-RU" sz="1600" kern="1200" dirty="0"/>
        </a:p>
      </dsp:txBody>
      <dsp:txXfrm>
        <a:off x="976177" y="3698405"/>
        <a:ext cx="1768209" cy="1035161"/>
      </dsp:txXfrm>
    </dsp:sp>
    <dsp:sp modelId="{C8F1E4A3-8820-4196-88C5-94A4710F242A}">
      <dsp:nvSpPr>
        <dsp:cNvPr id="0" name=""/>
        <dsp:cNvSpPr/>
      </dsp:nvSpPr>
      <dsp:spPr>
        <a:xfrm rot="21556496">
          <a:off x="3063984" y="3969126"/>
          <a:ext cx="692477" cy="45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3063989" y="4060887"/>
        <a:ext cx="556130" cy="272693"/>
      </dsp:txXfrm>
    </dsp:sp>
    <dsp:sp modelId="{DE84D1D5-63AD-49D8-8EA2-990EC84D795F}">
      <dsp:nvSpPr>
        <dsp:cNvPr id="0" name=""/>
        <dsp:cNvSpPr/>
      </dsp:nvSpPr>
      <dsp:spPr>
        <a:xfrm>
          <a:off x="4083048" y="3613179"/>
          <a:ext cx="3933736" cy="109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Обобщение экспертных заключений и подготовка рекомендаций по исследуемой проблеме</a:t>
          </a:r>
          <a:endParaRPr lang="ru-RU" sz="1600" kern="1200" dirty="0"/>
        </a:p>
      </dsp:txBody>
      <dsp:txXfrm>
        <a:off x="4115253" y="3645384"/>
        <a:ext cx="3869326" cy="10351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81095-07B3-4945-A954-E6F44D8488DE}">
      <dsp:nvSpPr>
        <dsp:cNvPr id="0" name=""/>
        <dsp:cNvSpPr/>
      </dsp:nvSpPr>
      <dsp:spPr>
        <a:xfrm>
          <a:off x="-4565598" y="-700039"/>
          <a:ext cx="5438678" cy="5438678"/>
        </a:xfrm>
        <a:prstGeom prst="blockArc">
          <a:avLst>
            <a:gd name="adj1" fmla="val 18900000"/>
            <a:gd name="adj2" fmla="val 2700000"/>
            <a:gd name="adj3" fmla="val 397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CF5B-B360-4BA5-9E45-3209F01D4541}">
      <dsp:nvSpPr>
        <dsp:cNvPr id="0" name=""/>
        <dsp:cNvSpPr/>
      </dsp:nvSpPr>
      <dsp:spPr>
        <a:xfrm>
          <a:off x="601277" y="305358"/>
          <a:ext cx="9402423" cy="807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128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Предварительный:</a:t>
          </a:r>
          <a:endParaRPr lang="ru-RU" sz="4200" kern="1200" dirty="0"/>
        </a:p>
      </dsp:txBody>
      <dsp:txXfrm>
        <a:off x="601277" y="305358"/>
        <a:ext cx="9402423" cy="807720"/>
      </dsp:txXfrm>
    </dsp:sp>
    <dsp:sp modelId="{8E083EC9-6C33-470A-965E-44761A2EA676}">
      <dsp:nvSpPr>
        <dsp:cNvPr id="0" name=""/>
        <dsp:cNvSpPr/>
      </dsp:nvSpPr>
      <dsp:spPr>
        <a:xfrm>
          <a:off x="56679" y="302895"/>
          <a:ext cx="1009650" cy="10096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91D8A-72C6-4440-8E93-507DDCB48B7C}">
      <dsp:nvSpPr>
        <dsp:cNvPr id="0" name=""/>
        <dsp:cNvSpPr/>
      </dsp:nvSpPr>
      <dsp:spPr>
        <a:xfrm>
          <a:off x="855111" y="1615440"/>
          <a:ext cx="9108817" cy="807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128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Основной: </a:t>
          </a:r>
          <a:endParaRPr lang="ru-RU" sz="4200" kern="1200" dirty="0"/>
        </a:p>
      </dsp:txBody>
      <dsp:txXfrm>
        <a:off x="855111" y="1615440"/>
        <a:ext cx="9108817" cy="807720"/>
      </dsp:txXfrm>
    </dsp:sp>
    <dsp:sp modelId="{EB7CD940-BF05-4F07-B158-46F39D76EA4D}">
      <dsp:nvSpPr>
        <dsp:cNvPr id="0" name=""/>
        <dsp:cNvSpPr/>
      </dsp:nvSpPr>
      <dsp:spPr>
        <a:xfrm>
          <a:off x="415953" y="1514475"/>
          <a:ext cx="1009650" cy="10096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AEA5CA-D335-4090-A120-880A4B77E40F}">
      <dsp:nvSpPr>
        <dsp:cNvPr id="0" name=""/>
        <dsp:cNvSpPr/>
      </dsp:nvSpPr>
      <dsp:spPr>
        <a:xfrm>
          <a:off x="561504" y="2827020"/>
          <a:ext cx="9402423" cy="807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1128" tIns="106680" rIns="106680" bIns="10668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Аналитический:</a:t>
          </a:r>
          <a:endParaRPr lang="ru-RU" sz="4200" kern="1200" dirty="0"/>
        </a:p>
      </dsp:txBody>
      <dsp:txXfrm>
        <a:off x="561504" y="2827020"/>
        <a:ext cx="9402423" cy="807720"/>
      </dsp:txXfrm>
    </dsp:sp>
    <dsp:sp modelId="{41DEBD75-3B2B-451C-9232-00009EC7B17A}">
      <dsp:nvSpPr>
        <dsp:cNvPr id="0" name=""/>
        <dsp:cNvSpPr/>
      </dsp:nvSpPr>
      <dsp:spPr>
        <a:xfrm>
          <a:off x="56679" y="2726055"/>
          <a:ext cx="1009650" cy="10096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E3505-A061-4715-A301-77DB8CD518CF}">
      <dsp:nvSpPr>
        <dsp:cNvPr id="0" name=""/>
        <dsp:cNvSpPr/>
      </dsp:nvSpPr>
      <dsp:spPr>
        <a:xfrm rot="5400000">
          <a:off x="-183452" y="184673"/>
          <a:ext cx="1223017" cy="856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" y="429276"/>
        <a:ext cx="856112" cy="366905"/>
      </dsp:txXfrm>
    </dsp:sp>
    <dsp:sp modelId="{4FB2429F-3E36-46D6-9700-9A5EBA5DE3B6}">
      <dsp:nvSpPr>
        <dsp:cNvPr id="0" name=""/>
        <dsp:cNvSpPr/>
      </dsp:nvSpPr>
      <dsp:spPr>
        <a:xfrm rot="5400000">
          <a:off x="4799743" y="-3942410"/>
          <a:ext cx="794961" cy="868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вопросы в анкетах ставятся таким образом, чтобы можно было дать количественную характеристику ответам экспертов</a:t>
          </a:r>
          <a:endParaRPr lang="ru-RU" sz="2200" kern="1200" dirty="0"/>
        </a:p>
      </dsp:txBody>
      <dsp:txXfrm rot="-5400000">
        <a:off x="856113" y="40027"/>
        <a:ext cx="8643416" cy="717347"/>
      </dsp:txXfrm>
    </dsp:sp>
    <dsp:sp modelId="{5678ACE2-7402-4BDC-81AA-BF2BFC4B8BCF}">
      <dsp:nvSpPr>
        <dsp:cNvPr id="0" name=""/>
        <dsp:cNvSpPr/>
      </dsp:nvSpPr>
      <dsp:spPr>
        <a:xfrm rot="5400000">
          <a:off x="-183452" y="1291818"/>
          <a:ext cx="1223017" cy="856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" y="1536421"/>
        <a:ext cx="856112" cy="366905"/>
      </dsp:txXfrm>
    </dsp:sp>
    <dsp:sp modelId="{0A25DDAA-2943-40CC-87B1-79EA73F206A3}">
      <dsp:nvSpPr>
        <dsp:cNvPr id="0" name=""/>
        <dsp:cNvSpPr/>
      </dsp:nvSpPr>
      <dsp:spPr>
        <a:xfrm rot="5400000">
          <a:off x="4799743" y="-2835265"/>
          <a:ext cx="794961" cy="868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опрос экспертов проводится в несколько туров, в ходе которых вопросы и ответы все более уточняются</a:t>
          </a:r>
          <a:endParaRPr lang="ru-RU" sz="2200" kern="1200" dirty="0"/>
        </a:p>
      </dsp:txBody>
      <dsp:txXfrm rot="-5400000">
        <a:off x="856113" y="1147172"/>
        <a:ext cx="8643416" cy="717347"/>
      </dsp:txXfrm>
    </dsp:sp>
    <dsp:sp modelId="{1A62532C-2A03-4C6A-B143-EF4101E500D9}">
      <dsp:nvSpPr>
        <dsp:cNvPr id="0" name=""/>
        <dsp:cNvSpPr/>
      </dsp:nvSpPr>
      <dsp:spPr>
        <a:xfrm rot="5400000">
          <a:off x="-183452" y="2398963"/>
          <a:ext cx="1223017" cy="856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" y="2643566"/>
        <a:ext cx="856112" cy="366905"/>
      </dsp:txXfrm>
    </dsp:sp>
    <dsp:sp modelId="{3546B24C-8DA2-4586-B33B-75B6826C3C3E}">
      <dsp:nvSpPr>
        <dsp:cNvPr id="0" name=""/>
        <dsp:cNvSpPr/>
      </dsp:nvSpPr>
      <dsp:spPr>
        <a:xfrm rot="5400000">
          <a:off x="4799743" y="-1728119"/>
          <a:ext cx="794961" cy="868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все опрашиваемые эксперты знакомятся после каждого тура с результатами опроса</a:t>
          </a:r>
          <a:endParaRPr lang="ru-RU" sz="2200" kern="1200" dirty="0"/>
        </a:p>
      </dsp:txBody>
      <dsp:txXfrm rot="-5400000">
        <a:off x="856113" y="2254318"/>
        <a:ext cx="8643416" cy="717347"/>
      </dsp:txXfrm>
    </dsp:sp>
    <dsp:sp modelId="{8B81D53E-7B53-4267-8BE3-219CE4A7CFBA}">
      <dsp:nvSpPr>
        <dsp:cNvPr id="0" name=""/>
        <dsp:cNvSpPr/>
      </dsp:nvSpPr>
      <dsp:spPr>
        <a:xfrm rot="5400000">
          <a:off x="-183452" y="3506109"/>
          <a:ext cx="1223017" cy="856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" y="3750712"/>
        <a:ext cx="856112" cy="366905"/>
      </dsp:txXfrm>
    </dsp:sp>
    <dsp:sp modelId="{01560136-DC15-46CD-A480-D02E7EEBC09F}">
      <dsp:nvSpPr>
        <dsp:cNvPr id="0" name=""/>
        <dsp:cNvSpPr/>
      </dsp:nvSpPr>
      <dsp:spPr>
        <a:xfrm rot="5400000">
          <a:off x="4799743" y="-620974"/>
          <a:ext cx="794961" cy="868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эксперты обосновывают оценки и мнения, отклоняющиеся от мнения большинства</a:t>
          </a:r>
          <a:endParaRPr lang="ru-RU" sz="2200" kern="1200"/>
        </a:p>
      </dsp:txBody>
      <dsp:txXfrm rot="-5400000">
        <a:off x="856113" y="3361463"/>
        <a:ext cx="8643416" cy="717347"/>
      </dsp:txXfrm>
    </dsp:sp>
    <dsp:sp modelId="{E573A3A8-01F1-4BB2-819C-462B9AC2E452}">
      <dsp:nvSpPr>
        <dsp:cNvPr id="0" name=""/>
        <dsp:cNvSpPr/>
      </dsp:nvSpPr>
      <dsp:spPr>
        <a:xfrm rot="5400000">
          <a:off x="-183452" y="4613254"/>
          <a:ext cx="1223017" cy="856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" y="4857857"/>
        <a:ext cx="856112" cy="366905"/>
      </dsp:txXfrm>
    </dsp:sp>
    <dsp:sp modelId="{3F0E7DEF-2EC1-496F-A3EF-C92869DBA3F4}">
      <dsp:nvSpPr>
        <dsp:cNvPr id="0" name=""/>
        <dsp:cNvSpPr/>
      </dsp:nvSpPr>
      <dsp:spPr>
        <a:xfrm rot="5400000">
          <a:off x="4799743" y="486170"/>
          <a:ext cx="794961" cy="86822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статистическая обработка ответов производится последовательно от тура к туру с целью получения обобщающих характеристик</a:t>
          </a:r>
          <a:endParaRPr lang="ru-RU" sz="2200" kern="1200"/>
        </a:p>
      </dsp:txBody>
      <dsp:txXfrm rot="-5400000">
        <a:off x="856113" y="4468608"/>
        <a:ext cx="8643416" cy="7173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44CE2-60E3-4382-9ABC-0AE83E4F31D8}">
      <dsp:nvSpPr>
        <dsp:cNvPr id="0" name=""/>
        <dsp:cNvSpPr/>
      </dsp:nvSpPr>
      <dsp:spPr>
        <a:xfrm>
          <a:off x="1119" y="498899"/>
          <a:ext cx="4075000" cy="20375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 smtClean="0"/>
            <a:t>Экспертная группа</a:t>
          </a:r>
          <a:endParaRPr lang="ru-RU" sz="5900" kern="1200" dirty="0"/>
        </a:p>
      </dsp:txBody>
      <dsp:txXfrm>
        <a:off x="60795" y="558575"/>
        <a:ext cx="3955648" cy="1918148"/>
      </dsp:txXfrm>
    </dsp:sp>
    <dsp:sp modelId="{35E6B0CC-90ED-4A71-8807-056281BA6FAE}">
      <dsp:nvSpPr>
        <dsp:cNvPr id="0" name=""/>
        <dsp:cNvSpPr/>
      </dsp:nvSpPr>
      <dsp:spPr>
        <a:xfrm>
          <a:off x="5094870" y="498899"/>
          <a:ext cx="4075000" cy="2037500"/>
        </a:xfrm>
        <a:prstGeom prst="roundRect">
          <a:avLst>
            <a:gd name="adj" fmla="val 10000"/>
          </a:avLst>
        </a:prstGeom>
        <a:solidFill>
          <a:schemeClr val="accent2">
            <a:hueOff val="1160647"/>
            <a:satOff val="-10343"/>
            <a:lumOff val="-215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 smtClean="0"/>
            <a:t>Рабочая группа</a:t>
          </a:r>
          <a:endParaRPr lang="ru-RU" sz="5900" kern="1200" dirty="0"/>
        </a:p>
      </dsp:txBody>
      <dsp:txXfrm>
        <a:off x="5154546" y="558575"/>
        <a:ext cx="3955648" cy="1918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47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16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2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56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9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7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61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0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21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099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370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154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28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04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37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2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3AFCCE-59A1-4D35-AF28-CBB4DB9183F1}" type="datetimeFigureOut">
              <a:rPr lang="ru-RU" smtClean="0"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9EFB67-AF58-404D-A125-019F87F9E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0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принятия управленческих решений.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 Дельфи*</a:t>
            </a:r>
          </a:p>
        </p:txBody>
      </p:sp>
    </p:spTree>
    <p:extLst>
      <p:ext uri="{BB962C8B-B14F-4D97-AF65-F5344CB8AC3E}">
        <p14:creationId xmlns:p14="http://schemas.microsoft.com/office/powerpoint/2010/main" val="17835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667501" y="685799"/>
            <a:ext cx="4835522" cy="5715001"/>
          </a:xfrm>
        </p:spPr>
        <p:txBody>
          <a:bodyPr/>
          <a:lstStyle/>
          <a:p>
            <a:r>
              <a:rPr lang="ru-RU" b="1" dirty="0"/>
              <a:t>МЕТОД ДЕЛЬФИ </a:t>
            </a:r>
            <a:r>
              <a:rPr lang="ru-RU" dirty="0"/>
              <a:t>- метод быстрого поиска решений, основанный на их генерации в процессе "мозговой атаки", проводимой группой специалистов, и отбора лучшего решения, исходя из экспертных оценок. Дельфийский метод используется для экспертного прогнозирования путём организации системы сбора и математической обработки экспертных оценок.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62" y="1550986"/>
            <a:ext cx="3931732" cy="39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2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299" y="812800"/>
            <a:ext cx="5546723" cy="4978400"/>
          </a:xfrm>
        </p:spPr>
        <p:txBody>
          <a:bodyPr>
            <a:normAutofit/>
          </a:bodyPr>
          <a:lstStyle/>
          <a:p>
            <a:r>
              <a:rPr lang="ru-RU" b="1" dirty="0" smtClean="0"/>
              <a:t>Цель метода </a:t>
            </a:r>
            <a:r>
              <a:rPr lang="ru-RU" dirty="0" smtClean="0"/>
              <a:t>- получение </a:t>
            </a:r>
            <a:r>
              <a:rPr lang="ru-RU" dirty="0"/>
              <a:t>информации высокой степени достоверности в процессе анонимного сбора и оценки мнений </a:t>
            </a:r>
            <a:r>
              <a:rPr lang="ru-RU" dirty="0" smtClean="0"/>
              <a:t>экспертов.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2" b="89924" l="2091" r="899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25" y="657225"/>
            <a:ext cx="501015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1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723656"/>
              </p:ext>
            </p:extLst>
          </p:nvPr>
        </p:nvGraphicFramePr>
        <p:xfrm>
          <a:off x="2095500" y="850900"/>
          <a:ext cx="9712325" cy="483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1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442" y="304800"/>
            <a:ext cx="3925358" cy="609600"/>
          </a:xfrm>
        </p:spPr>
        <p:txBody>
          <a:bodyPr/>
          <a:lstStyle/>
          <a:p>
            <a:r>
              <a:rPr lang="ru-RU" dirty="0" smtClean="0"/>
              <a:t>Способы достижения цели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694505"/>
              </p:ext>
            </p:extLst>
          </p:nvPr>
        </p:nvGraphicFramePr>
        <p:xfrm>
          <a:off x="5262563" y="685800"/>
          <a:ext cx="6240462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22400" y="4377372"/>
            <a:ext cx="4432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обработка </a:t>
            </a:r>
            <a:r>
              <a:rPr lang="ru-RU" dirty="0"/>
              <a:t>собранных данных с последующей их корректировкой для вероятностной оценки достоверности полученных результатов.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3442" y="1600199"/>
            <a:ext cx="4026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анализируются </a:t>
            </a:r>
            <a:r>
              <a:rPr lang="ru-RU" dirty="0"/>
              <a:t>мнения экспертов относительно будущих событий и возможных инноваций (прогнозы экспертов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21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Исходная предпосылка метода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5143" y="2299251"/>
            <a:ext cx="4890054" cy="3703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— </a:t>
            </a:r>
            <a:r>
              <a:rPr lang="ru-RU" b="1" i="1" dirty="0"/>
              <a:t>если грамотно обобщить и обработать индивидуальные оценки квалифицированных экспертов по поводу ситуации на рынке, то можно получить коллективное мнение, обладающее достаточной степенью достоверности и надёжности.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658" y="2299251"/>
            <a:ext cx="3912659" cy="370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000" y="-101599"/>
            <a:ext cx="9715500" cy="1270000"/>
          </a:xfrm>
        </p:spPr>
        <p:txBody>
          <a:bodyPr>
            <a:normAutofit/>
          </a:bodyPr>
          <a:lstStyle/>
          <a:p>
            <a:r>
              <a:rPr lang="ru-RU" dirty="0" smtClean="0"/>
              <a:t>Алгоритм</a:t>
            </a:r>
            <a:endParaRPr lang="ru-RU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671952623"/>
              </p:ext>
            </p:extLst>
          </p:nvPr>
        </p:nvGraphicFramePr>
        <p:xfrm>
          <a:off x="2082800" y="1270001"/>
          <a:ext cx="8851900" cy="476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353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00100"/>
          </a:xfrm>
        </p:spPr>
        <p:txBody>
          <a:bodyPr/>
          <a:lstStyle/>
          <a:p>
            <a:r>
              <a:rPr lang="ru-RU" dirty="0"/>
              <a:t>Этапы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953243"/>
              </p:ext>
            </p:extLst>
          </p:nvPr>
        </p:nvGraphicFramePr>
        <p:xfrm>
          <a:off x="1484311" y="1752600"/>
          <a:ext cx="1001871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981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5911" y="217014"/>
            <a:ext cx="10018713" cy="1752599"/>
          </a:xfrm>
        </p:spPr>
        <p:txBody>
          <a:bodyPr/>
          <a:lstStyle/>
          <a:p>
            <a:r>
              <a:rPr lang="ru-RU" dirty="0" smtClean="0"/>
              <a:t>Предварительный этап.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99351" y="1755216"/>
            <a:ext cx="3100389" cy="2493490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Подбор группы экспертов — чем больше, тем лучше.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444500"/>
            <a:ext cx="4740156" cy="6083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99" b="96154" l="3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67" y="4159806"/>
            <a:ext cx="19050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925" y="393699"/>
            <a:ext cx="5718175" cy="1028701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Основной: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1300" y="927100"/>
            <a:ext cx="6045200" cy="55499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200" dirty="0"/>
              <a:t>П</a:t>
            </a:r>
            <a:r>
              <a:rPr lang="ru-RU" sz="2200" dirty="0" smtClean="0"/>
              <a:t>остановка проблемы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Ознакомление экспертов с проблемой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Усовершенствование используемого</a:t>
            </a:r>
            <a:br>
              <a:rPr lang="ru-RU" sz="2200" dirty="0" smtClean="0"/>
            </a:br>
            <a:r>
              <a:rPr lang="ru-RU" sz="2200" dirty="0" smtClean="0"/>
              <a:t> метода по результатам мнения экспертов</a:t>
            </a:r>
          </a:p>
          <a:p>
            <a:pPr marL="457200" indent="-457200">
              <a:buFont typeface="Arial"/>
              <a:buAutoNum type="arabicPeriod"/>
            </a:pPr>
            <a:r>
              <a:rPr lang="ru-RU" sz="2200" dirty="0"/>
              <a:t>Второй тур</a:t>
            </a:r>
            <a:r>
              <a:rPr lang="ru-RU" sz="2200" dirty="0" smtClean="0"/>
              <a:t>. </a:t>
            </a:r>
            <a:endParaRPr lang="ru-RU" sz="2200" dirty="0"/>
          </a:p>
          <a:p>
            <a:pPr marL="457200" indent="-457200">
              <a:buAutoNum type="arabicPeriod"/>
            </a:pPr>
            <a:r>
              <a:rPr lang="ru-RU" sz="2200" dirty="0" smtClean="0"/>
              <a:t>Экспертная оценка.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 Статистическая оценка.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" b="94250" l="40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84" y="0"/>
            <a:ext cx="2499717" cy="2499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4" b="96687" l="9792" r="898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544" y="-82550"/>
            <a:ext cx="3844812" cy="3835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18" b="98344" l="9719" r="897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33" y="1205690"/>
            <a:ext cx="2557366" cy="3950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54" b="89901" l="9934" r="902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11" y="2190750"/>
            <a:ext cx="3625850" cy="3625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141" b="94801" l="345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314" y="2783625"/>
            <a:ext cx="4263786" cy="401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966965"/>
              </p:ext>
            </p:extLst>
          </p:nvPr>
        </p:nvGraphicFramePr>
        <p:xfrm>
          <a:off x="1955164" y="530860"/>
          <a:ext cx="9538336" cy="565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10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9678989" cy="1085627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Аналитический: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3733" y="1607969"/>
            <a:ext cx="3324224" cy="3124201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/>
              <a:t>проверка согласованности мнений экспертов, анализ полученных выводов и разработка конечных рекомендаций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12" y="1771427"/>
            <a:ext cx="5184078" cy="345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Технические недостатки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5610" y="1892299"/>
            <a:ext cx="10018713" cy="3124201"/>
          </a:xfrm>
        </p:spPr>
        <p:txBody>
          <a:bodyPr/>
          <a:lstStyle/>
          <a:p>
            <a:r>
              <a:rPr lang="ru-RU" dirty="0" smtClean="0"/>
              <a:t>время </a:t>
            </a:r>
            <a:r>
              <a:rPr lang="ru-RU" dirty="0"/>
              <a:t>проведения зависит от средств </a:t>
            </a:r>
            <a:r>
              <a:rPr lang="ru-RU" dirty="0" smtClean="0"/>
              <a:t>коммуникации. </a:t>
            </a:r>
          </a:p>
          <a:p>
            <a:r>
              <a:rPr lang="ru-RU" dirty="0" smtClean="0"/>
              <a:t>опрашиваемые </a:t>
            </a:r>
            <a:r>
              <a:rPr lang="ru-RU" dirty="0"/>
              <a:t>должны уметь хорошо излагать свои мысли, так как данный метод основан на получении информации в письменной форме, в противном случае обработка затрудняется</a:t>
            </a:r>
          </a:p>
          <a:p>
            <a:r>
              <a:rPr lang="ru-RU" dirty="0"/>
              <a:t>анкетируемые должны обладать высоким уровнем мотивации, так как отсутствует поощрение за заполнение анкет.</a:t>
            </a:r>
          </a:p>
        </p:txBody>
      </p:sp>
    </p:spTree>
    <p:extLst>
      <p:ext uri="{BB962C8B-B14F-4D97-AF65-F5344CB8AC3E}">
        <p14:creationId xmlns:p14="http://schemas.microsoft.com/office/powerpoint/2010/main" val="26398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665074"/>
              </p:ext>
            </p:extLst>
          </p:nvPr>
        </p:nvGraphicFramePr>
        <p:xfrm>
          <a:off x="1933569" y="1282700"/>
          <a:ext cx="9170991" cy="303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557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1297" y="139700"/>
            <a:ext cx="10018713" cy="1752599"/>
          </a:xfrm>
        </p:spPr>
        <p:txBody>
          <a:bodyPr/>
          <a:lstStyle/>
          <a:p>
            <a:r>
              <a:rPr lang="ru-RU" dirty="0" smtClean="0"/>
              <a:t>Задание.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8310" y="2070099"/>
            <a:ext cx="9564689" cy="368300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Спрогнозируйте уровень выявления больных с ранней формой рака желудка к 2020 году? </a:t>
            </a:r>
          </a:p>
          <a:p>
            <a:pPr>
              <a:buFontTx/>
              <a:buChar char="-"/>
            </a:pPr>
            <a:r>
              <a:rPr lang="ru-RU" dirty="0" smtClean="0"/>
              <a:t>Что влияет на прогноз? (диагностические критерии, обращаемость, организация профилактического осмотра декретированных групп, местоположение,  )</a:t>
            </a:r>
          </a:p>
          <a:p>
            <a:pPr>
              <a:buFontTx/>
              <a:buChar char="-"/>
            </a:pPr>
            <a:r>
              <a:rPr lang="ru-RU" dirty="0" smtClean="0"/>
              <a:t>Формирование опроса с учётом поправок экспертов.</a:t>
            </a:r>
          </a:p>
          <a:p>
            <a:pPr>
              <a:buFontTx/>
              <a:buChar char="-"/>
            </a:pPr>
            <a:r>
              <a:rPr lang="ru-RU" dirty="0" smtClean="0"/>
              <a:t>Второй тур опроса. Экспертная оценка</a:t>
            </a:r>
          </a:p>
          <a:p>
            <a:pPr>
              <a:buFontTx/>
              <a:buChar char="-"/>
            </a:pPr>
            <a:r>
              <a:rPr lang="ru-RU" dirty="0" smtClean="0"/>
              <a:t>Анализ и интерпретация полученных данных.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62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2438399"/>
            <a:ext cx="9857103" cy="3352801"/>
          </a:xfrm>
        </p:spPr>
        <p:txBody>
          <a:bodyPr/>
          <a:lstStyle/>
          <a:p>
            <a:r>
              <a:rPr lang="ru-RU" dirty="0" smtClean="0"/>
              <a:t>Дайте экспертную оценку в отношении наиболее востребованных групп лекарственных препаратов. </a:t>
            </a:r>
          </a:p>
          <a:p>
            <a:r>
              <a:rPr lang="ru-RU" dirty="0" smtClean="0"/>
              <a:t>Оцените потребность медицинских учреждений в обеспечении данными группами препаратов.</a:t>
            </a:r>
          </a:p>
          <a:p>
            <a:r>
              <a:rPr lang="ru-RU" dirty="0" smtClean="0"/>
              <a:t>Проанализируйте полученные результаты.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305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медия Эксперт [ты менеджер тогда смотри!] [русский язык]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1550" y="812800"/>
            <a:ext cx="8314164" cy="4673600"/>
          </a:xfrm>
        </p:spPr>
      </p:pic>
    </p:spTree>
    <p:extLst>
      <p:ext uri="{BB962C8B-B14F-4D97-AF65-F5344CB8AC3E}">
        <p14:creationId xmlns:p14="http://schemas.microsoft.com/office/powerpoint/2010/main" val="200879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1054100"/>
            <a:ext cx="10855324" cy="5473700"/>
          </a:xfrm>
        </p:spPr>
        <p:txBody>
          <a:bodyPr>
            <a:normAutofit/>
          </a:bodyPr>
          <a:lstStyle/>
          <a:p>
            <a:r>
              <a:rPr lang="ru-RU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Спасибо за внимание</a:t>
            </a:r>
            <a:br>
              <a:rPr lang="ru-RU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ru-RU" sz="6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9837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687</TotalTime>
  <Words>465</Words>
  <Application>Microsoft Office PowerPoint</Application>
  <PresentationFormat>Широкоэкранный</PresentationFormat>
  <Paragraphs>62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Corbel</vt:lpstr>
      <vt:lpstr>Параллакс</vt:lpstr>
      <vt:lpstr>Методы принятия управленческих решений. </vt:lpstr>
      <vt:lpstr>Презентация PowerPoint</vt:lpstr>
      <vt:lpstr>Презентация PowerPoint</vt:lpstr>
      <vt:lpstr>Презентация PowerPoint</vt:lpstr>
      <vt:lpstr>Способы достижения цели</vt:lpstr>
      <vt:lpstr>Исходная предпосылка метода </vt:lpstr>
      <vt:lpstr>Алгоритм</vt:lpstr>
      <vt:lpstr>Этапы</vt:lpstr>
      <vt:lpstr>Предварительный этап. </vt:lpstr>
      <vt:lpstr>Основной: </vt:lpstr>
      <vt:lpstr>Презентация PowerPoint</vt:lpstr>
      <vt:lpstr>Аналитический: </vt:lpstr>
      <vt:lpstr>Технические недостатки </vt:lpstr>
      <vt:lpstr>Презентация PowerPoint</vt:lpstr>
      <vt:lpstr>Задание. </vt:lpstr>
      <vt:lpstr>Задание 2.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принятия управленческих решений. </dc:title>
  <dc:creator>Алёна Шиверская</dc:creator>
  <cp:lastModifiedBy>Алёна Шиверская</cp:lastModifiedBy>
  <cp:revision>28</cp:revision>
  <dcterms:created xsi:type="dcterms:W3CDTF">2015-11-15T16:16:11Z</dcterms:created>
  <dcterms:modified xsi:type="dcterms:W3CDTF">2015-11-16T17:46:34Z</dcterms:modified>
</cp:coreProperties>
</file>