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75" r:id="rId9"/>
    <p:sldId id="261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62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7536" autoAdjust="0"/>
  </p:normalViewPr>
  <p:slideViewPr>
    <p:cSldViewPr>
      <p:cViewPr varScale="1">
        <p:scale>
          <a:sx n="85" d="100"/>
          <a:sy n="85" d="100"/>
        </p:scale>
        <p:origin x="-103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1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12" Type="http://schemas.openxmlformats.org/officeDocument/2006/relationships/image" Target="../media/image20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Relationship Id="rId1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7.08-9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428868"/>
            <a:ext cx="8229600" cy="1143000"/>
          </a:xfrm>
        </p:spPr>
        <p:txBody>
          <a:bodyPr>
            <a:noAutofit/>
          </a:bodyPr>
          <a:lstStyle/>
          <a:p>
            <a:r>
              <a:rPr lang="ru-RU" sz="9600" b="1" spc="200" dirty="0" err="1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Лаплатская</a:t>
            </a:r>
            <a:r>
              <a:rPr lang="ru-RU" sz="96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 низменность</a:t>
            </a:r>
            <a:endParaRPr lang="ru-RU" sz="9600" b="1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72" y="4549676"/>
            <a:ext cx="35719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Выполнила:</a:t>
            </a:r>
          </a:p>
          <a:p>
            <a:r>
              <a:rPr lang="ru-RU" b="1" i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Панова Ирина Валерьевна</a:t>
            </a:r>
          </a:p>
          <a:p>
            <a:r>
              <a:rPr lang="ru-RU" b="1" i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Ученица 7 «А» класса</a:t>
            </a:r>
          </a:p>
          <a:p>
            <a:r>
              <a:rPr lang="ru-RU" b="1" i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МОУ СОШ № </a:t>
            </a:r>
            <a:r>
              <a:rPr lang="ru-RU" b="1" i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288</a:t>
            </a:r>
          </a:p>
          <a:p>
            <a:r>
              <a:rPr lang="ru-RU" b="1" i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ЗАТО г. </a:t>
            </a:r>
            <a:r>
              <a:rPr lang="ru-RU" b="1" i="1" dirty="0" err="1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Заозерск</a:t>
            </a:r>
            <a:endParaRPr lang="ru-RU" b="1" i="1" dirty="0" smtClean="0">
              <a:solidFill>
                <a:schemeClr val="accent3">
                  <a:lumMod val="40000"/>
                  <a:lumOff val="60000"/>
                </a:schemeClr>
              </a:solidFill>
            </a:endParaRPr>
          </a:p>
          <a:p>
            <a:r>
              <a:rPr lang="ru-RU" b="1" i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Учитель географии:</a:t>
            </a:r>
          </a:p>
          <a:p>
            <a:r>
              <a:rPr lang="ru-RU" b="1" i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Пикалова Елена Павловна</a:t>
            </a:r>
          </a:p>
          <a:p>
            <a:endParaRPr lang="ru-RU" b="1" i="1" dirty="0" smtClean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521909_150512_46_ArtFile_ru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85850" y="0"/>
            <a:ext cx="10972800" cy="6858000"/>
          </a:xfrm>
          <a:prstGeom prst="rect">
            <a:avLst/>
          </a:prstGeom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00034" y="2714620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Южную часть меридионального прогиба между Андами и Бразильским нагорьем занимает Пампа. Она с трех сторон окружает эстуарий Ла-Плата, а на востоке и юго-востоке выходит к берегам Атлантического океана. С запада на значительном протяжении ее граница проходит по поднятиям </a:t>
            </a:r>
            <a:r>
              <a:rPr lang="ru-RU" sz="36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Прекордильер</a:t>
            </a:r>
            <a:endParaRPr lang="ru-RU" sz="36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10" name="Рисунок 9" descr="images (3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976" y="1285860"/>
            <a:ext cx="7016232" cy="39290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93345_origin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59406" y="0"/>
            <a:ext cx="10303406" cy="685800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85720" y="2714620"/>
            <a:ext cx="8229600" cy="1500198"/>
          </a:xfrm>
        </p:spPr>
        <p:txBody>
          <a:bodyPr>
            <a:noAutofit/>
          </a:bodyPr>
          <a:lstStyle/>
          <a:p>
            <a:r>
              <a:rPr lang="ru-RU" sz="2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Это плоская или холмистая равнина, занимающая северо-восток Аргентины и весь Уругвай.</a:t>
            </a:r>
            <a:br>
              <a:rPr lang="ru-RU" sz="2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sz="2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ru-RU" sz="2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sz="2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В северо-восточной части региона, в пределах Южной Бразилии и Уругвая, породы Бразильского щита залегают близко от поверхности и выступают среди более поздних отложений, образуя возвышенности и гряды, местами имеющие резко очерченные склоны и высоту в несколько сотен метров. Эти возвышенности, именуемые местным населением «</a:t>
            </a:r>
            <a:r>
              <a:rPr lang="ru-RU" sz="24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кучильяс</a:t>
            </a:r>
            <a:r>
              <a:rPr lang="ru-RU" sz="2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», часто увенчаны большими глыбами выветренного гранита. Реки, прорезающие склоны возвышенностей, образуют глубокие долины с порогами и водопадами.</a:t>
            </a:r>
            <a:br>
              <a:rPr lang="ru-RU" sz="2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sz="2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По направлению к океану и в сторону нижнего течения рек Параны и Уругвая кристаллические породы погружаются под осадочный чехол, и поверхность постепенно выравнивается.</a:t>
            </a:r>
            <a:r>
              <a:rPr lang="ru-RU" sz="2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/>
            </a:r>
            <a:br>
              <a:rPr lang="ru-RU" sz="2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endParaRPr lang="ru-RU" sz="2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6" name="Рисунок 5" descr="amazonfung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52" y="1214422"/>
            <a:ext cx="5931633" cy="39386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images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2900"/>
            <a:ext cx="9346564" cy="700090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14348" y="2285992"/>
            <a:ext cx="8229600" cy="2143140"/>
          </a:xfrm>
        </p:spPr>
        <p:txBody>
          <a:bodyPr>
            <a:normAutofit fontScale="90000"/>
          </a:bodyPr>
          <a:lstStyle/>
          <a:p>
            <a:r>
              <a:rPr lang="ru-RU" sz="900" b="1" dirty="0" smtClean="0"/>
              <a:t> </a:t>
            </a:r>
            <a:r>
              <a:rPr lang="ru-RU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Пампа расположена в субтропическом поясе и большую часть года находится под воздействием воздушных течений со стороны Атлантического океана.</a:t>
            </a:r>
            <a:br>
              <a:rPr lang="ru-RU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На большей части Пампы осадки равномерно распределяются в течение года и почти никогда не бывает засух..</a:t>
            </a:r>
            <a:br>
              <a:rPr lang="ru-RU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endParaRPr lang="ru-RU" sz="3600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85852" y="357166"/>
            <a:ext cx="728667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Лето во всей Пампе очень жаркое, в северных частях средняя температура самого жаркого месяца достигает 27 °С, а в южных 23... 24 °С. Максимальная температура везде очень велика, в междуречье Уругвая и Параны и на западе она достигает 45 °С. Часто дуют горячие влажные северные ветры, усиливающие летнюю жару.</a:t>
            </a:r>
            <a:endParaRPr lang="ru-RU" sz="36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mages (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374" y="0"/>
            <a:ext cx="8831626" cy="7072338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42910" y="2714620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Плато Уругвая и междуречье с многочисленными полноводными притоками Параны и Уругвая обводнены достаточно хорошо. Но уже во Влажной Пампе рек мало, ее пересекают лишь незначительные водотоки, стекающие с </a:t>
            </a:r>
            <a:r>
              <a:rPr lang="ru-RU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Прекордильер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или южных </a:t>
            </a:r>
            <a:r>
              <a:rPr lang="ru-RU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сьерр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К западу, в Сухой Пампе, количество водотоков резко сокращается, там преобладают небольшие временные реки, полноводные обычно лишь в периоды сильных ливней. Много соленых озер, часто бывают засоленными и верхние горизонты подземных вод. В сухое время соль выступает на дне пересохших озер и вдоль лишенных воды речных русел. Во всей Пампе пригодную для питья воду добывают из глубоких колодцев.</a:t>
            </a:r>
            <a:endParaRPr lang="ru-RU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B05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1_Tik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7222" y="0"/>
            <a:ext cx="10329334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643050"/>
            <a:ext cx="8229600" cy="3297238"/>
          </a:xfrm>
        </p:spPr>
        <p:txBody>
          <a:bodyPr>
            <a:noAutofit/>
          </a:bodyPr>
          <a:lstStyle/>
          <a:p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 соответствии с уменьшением годовых сумм осадков изменяются растительность и почвы. На юге Бразилии и в Уругвае в растительном покрове большую роль играют леса. Обычно они приурочены к речным долинам, но местами выходят и на водоразделы, занимая участки с красноземными почвами. Леса состоят преимущественно из вечнозеленых древесных пород и по обилию лиан и густоте напоминают тропические. В их составе преобладают араукарии и бамбуки, среди кустарников распространен парагвайский чай. Участки лесов сменяются на водоразделах открытыми пространствами с густым покровом из высоких злаков.</a:t>
            </a:r>
            <a:endParaRPr lang="ru-RU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B05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9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8660" y="0"/>
            <a:ext cx="9939130" cy="685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643182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Значительно изменился также животный мир, в составе которого было много копытных животных и крупных степных птиц. Зато появилось большое количество различных грызунов. В болотистых зарослях междуречья и по берегам лагун Атлантического побережья гнездятся фламинго, цапли, чибисы.</a:t>
            </a:r>
            <a:endParaRPr lang="ru-RU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B05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Flamingo--rayskaya-ptic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4346" y="0"/>
            <a:ext cx="9608406" cy="685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113176952_large_3365178_Flamingo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7223"/>
            <a:ext cx="9144000" cy="57035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nteresnye-fakty-o-flaming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82" y="2928934"/>
            <a:ext cx="4782254" cy="35898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6-35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4678" y="214290"/>
            <a:ext cx="5715000" cy="3800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0_75eff_3f6eac55_XL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4282" y="214290"/>
            <a:ext cx="4214842" cy="60340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0e5c8ce415e7a4c4b36a705c85e30d6e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9058" y="714356"/>
            <a:ext cx="3976707" cy="39767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2336674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00166" y="1285860"/>
            <a:ext cx="3390008" cy="2295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6_41gDOUZWYu2MI1T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86182" y="571480"/>
            <a:ext cx="5218599" cy="5323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Flamingo_16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1139174"/>
            <a:ext cx="8001024" cy="53429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Udivitelnye-flamingo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00496" y="357166"/>
            <a:ext cx="4617747" cy="5939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Udivitelnye-flamingo (1).jp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2000" y="571500"/>
            <a:ext cx="7620000" cy="571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 descr="phoenicopterus2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14810" y="285728"/>
            <a:ext cx="4572000" cy="3438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 descr="flamingo1-500x317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85720" y="1643050"/>
            <a:ext cx="6143668" cy="3895086"/>
          </a:xfrm>
          <a:prstGeom prst="ellipse">
            <a:avLst/>
          </a:prstGeom>
          <a:ln>
            <a:noFill/>
          </a:ln>
          <a:effectLst>
            <a:softEdge rad="6350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420993_368288589860025_311491168873101_1200071_173445371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2908" y="-214338"/>
            <a:ext cx="9620317" cy="721523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 flipV="1">
            <a:off x="9786974" y="5643578"/>
            <a:ext cx="428628" cy="50006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7" name="Рисунок 6" descr="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562" y="142852"/>
            <a:ext cx="4881580" cy="32706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0017-030-Andskij-kondo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357166"/>
            <a:ext cx="3571900" cy="53823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 descr="1865449238_7ab812ade8_b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488" y="3500438"/>
            <a:ext cx="4785373" cy="31918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скачанные файлы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86216" y="1928802"/>
            <a:ext cx="4857784" cy="32326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andskii_kondor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720" y="3429000"/>
            <a:ext cx="4290535" cy="2857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Гигантская-птица-аргентавис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2910" y="714356"/>
            <a:ext cx="5802964" cy="3771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ages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71736" y="2000240"/>
            <a:ext cx="5715040" cy="4319508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7.08-9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4" y="-48"/>
            <a:ext cx="9144064" cy="685804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571744"/>
            <a:ext cx="8229600" cy="1143000"/>
          </a:xfrm>
        </p:spPr>
        <p:txBody>
          <a:bodyPr>
            <a:noAutofit/>
          </a:bodyPr>
          <a:lstStyle/>
          <a:p>
            <a:r>
              <a:rPr lang="ru-RU" sz="40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rgbClr val="00B050"/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Господствующие растительные формации — субтропическая степь и лесостепь — почти везде уступили место культурной растительности, так как Пампа относится к наиболее густонаселенным и освоенным районам Южноамериканского континента.</a:t>
            </a:r>
            <a:endParaRPr lang="ru-RU" sz="4000" b="1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rgbClr val="00B050"/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521909_150512_46_ArtFile_ru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7222" y="0"/>
            <a:ext cx="10744237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428868"/>
            <a:ext cx="9144064" cy="1143000"/>
          </a:xfrm>
        </p:spPr>
        <p:txBody>
          <a:bodyPr>
            <a:noAutofit/>
          </a:bodyPr>
          <a:lstStyle/>
          <a:p>
            <a:r>
              <a:rPr lang="ru-RU" sz="11100" b="1" spc="200" dirty="0" err="1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Оринокская</a:t>
            </a:r>
            <a:r>
              <a:rPr lang="ru-RU" sz="111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 низменность</a:t>
            </a:r>
            <a:endParaRPr lang="ru-RU" sz="11100" b="1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ages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2908" y="-1"/>
            <a:ext cx="9286908" cy="695621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071810"/>
            <a:ext cx="8229600" cy="1143000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 Равнина образует широкую полосу, простирающуюся от берегов Атлантического океана до Северных Анд, а на юго-западе сливается с </a:t>
            </a:r>
            <a:r>
              <a:rPr lang="ru-RU" sz="48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Амазонией</a:t>
            </a:r>
            <a:r>
              <a:rPr lang="ru-RU" sz="4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. С юга и севера ее ограничивают </a:t>
            </a:r>
            <a:r>
              <a:rPr lang="ru-RU" sz="48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Гвианское</a:t>
            </a:r>
            <a:r>
              <a:rPr lang="ru-RU" sz="4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нагорье и </a:t>
            </a:r>
            <a:r>
              <a:rPr lang="ru-RU" sz="48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Карибские</a:t>
            </a:r>
            <a:r>
              <a:rPr lang="ru-RU" sz="4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Анды </a:t>
            </a:r>
            <a:endParaRPr lang="ru-RU" sz="48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jungle-hiking-300x19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85785" y="0"/>
            <a:ext cx="10338693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928934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 рельефе отчетливо выражено несколько эрозионных ступеней. Самая низкая ступень — низменность вдоль реки Ориноко и ее притоков — почти нигде не превышает 100 м над уровнем океана. На прилегающих к Атлантическому океану участках </a:t>
            </a: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перевеваемые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пески образуют дюны. На севере и юге над низменностью поднимаются более высокие изолированные плосковершинные возвышенности высотой 200-300 м, так называемые «</a:t>
            </a: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месы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».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7254" y="-785842"/>
            <a:ext cx="10144228" cy="88080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428868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 долине нижней Ориноко, на территории Венесуэлы, обнаружены крупные месторождения нефти и газа, развивается добывающая промышленность, плотность населения значительно выше, там возникают новые города и поселки, расширяются площади обрабатываемых земель, саванну пересекают асфальтированные дороги. Освоению равнины способствовали также огромные запасы железной руды, найденные в прилегающей части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Гвианского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нагорья, что стало базой для развития металлургии. Это наложило свой отпечаток на еще так недавно существовавший естественный ландшафт.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ages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57288" y="0"/>
            <a:ext cx="1224642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643182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 Главная особенность климата региона — сезонность в распределении осадков. Период дождей продолжается в среднем с апреля по октябрь, сухой период — с ноября по март. На севере, куда северо-восточный пассат проникает значительно раньше, чем в южные районы, период засухи более продолжителен. Дождливый сезон длится всего три летних месяца. По направлению к югу при переходе к экваториальному режиму осадков продолжительность дождливого периода постепенно увеличивается. Общее годовое количество осадков на севере 800 мм, на юге — до 1000 мм. При этом в течение всего года преобладает температура не ниже 20 °С. Средняя температура даже в наиболее прохладные месяцы сухого сезона, когда дует северо-восточный пассат, бывает примерно 25... 26 °С, а в начале и конце влажного сезона она доходит до</a:t>
            </a:r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yuzhnaya_amerik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44164" y="928670"/>
            <a:ext cx="357190" cy="488968"/>
          </a:xfrm>
        </p:spPr>
        <p:txBody>
          <a:bodyPr>
            <a:noAutofit/>
          </a:bodyPr>
          <a:lstStyle/>
          <a:p>
            <a:r>
              <a:rPr lang="ru-RU" sz="300" dirty="0" err="1" smtClean="0"/>
              <a:t>ъ</a:t>
            </a:r>
            <a:endParaRPr lang="ru-RU" sz="3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42910" y="857232"/>
            <a:ext cx="8143900" cy="48320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2800" b="1" dirty="0" smtClean="0">
                <a:ln/>
                <a:solidFill>
                  <a:schemeClr val="accent3"/>
                </a:solidFill>
              </a:rPr>
              <a:t>В сухой период года большая часть водоемов мелеет, иногда вода в них совсем испаряется. Этому способствуют постоянно дующие сухие северо-восточные ветры, высокая температура воздуха и всегда ясное небо. Судоходство на большинстве рек становится невозможным. Воздух насыщается пылью, многие деревья теряют листву, травы выгорают. Только в поймах рек продолжают зеленеть некоторые деревья, да сохраняют свой обычный вид кактусы и другие растения, хорошо переносящие сухость.</a:t>
            </a:r>
            <a:endParaRPr lang="ru-RU" sz="2800" b="1" dirty="0">
              <a:ln/>
              <a:solidFill>
                <a:schemeClr val="accent3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osh400169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57386" y="-285776"/>
            <a:ext cx="10501386" cy="74036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85784" y="2714620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Для </a:t>
            </a: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оринокских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саванн характерны выделяющиеся на фоне травянистой растительности пальмы из родов </a:t>
            </a: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Маuritiaа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и </a:t>
            </a: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Copernicia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 Южнее появляются низкорослые тропические редколесья, а в долинах рек — полосы галерейных пальмовых лесов.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yuzhnaya_amerik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714620"/>
            <a:ext cx="8229600" cy="1143000"/>
          </a:xfr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2800" b="1" dirty="0" smtClean="0">
                <a:ln/>
                <a:solidFill>
                  <a:srgbClr val="00B050"/>
                </a:solidFill>
              </a:rPr>
              <a:t>В менее заселенных и освоенных частях равнины Ориноко можно встретить животных, характерных для тропической Южной Америки. Из хищников там водятся пума и ягуар, которые охотятся на пекари и других травоядных животных, а также истребляют домашний скот. В болотистых зарослях вдоль рек встречается тапир, на открытых пространствах саванн живут муравьеды и броненосцы, в водоемах обитают кайманы. В саваннах широко распространены термитники, большое разнообразие насекомых, особенно активно размножающихся в сухой период.</a:t>
            </a:r>
            <a:endParaRPr lang="ru-RU" sz="2800" b="1" dirty="0">
              <a:ln/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-6-2011-14-57-51clip-image00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57288" y="-285776"/>
            <a:ext cx="11109610" cy="742955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3000372"/>
            <a:ext cx="8229600" cy="642942"/>
          </a:xfrm>
        </p:spPr>
        <p:txBody>
          <a:bodyPr>
            <a:noAutofit/>
          </a:bodyPr>
          <a:lstStyle/>
          <a:p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Равнина Ориноко долгое время была слабо освоена и редко заселена. До сих пор невелики участки обработанных земель, на которых выращивают кукурузу, маниок, хлопчатник, бананы. Развито скотоводство, но под пастбища используют лишь небольшую часть пригодных для выпаса земель.</a:t>
            </a:r>
            <a:endParaRPr lang="ru-RU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B05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0_d05d5_5bda7f03_X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85784" y="0"/>
            <a:ext cx="10293433" cy="685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8596" y="450057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 descr="http://mirfaunas.ru/images/stories/delfi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642918"/>
            <a:ext cx="2857500" cy="2085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article-0-0E2EE91C00000578-618_634x64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5147" y="0"/>
            <a:ext cx="6793706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del-fi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9058" y="500042"/>
            <a:ext cx="5715000" cy="37242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 descr="V-Paname-otiskali-iskopaemie-o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910" y="785794"/>
            <a:ext cx="619125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PRESNOVODNYY-ROZOVYY-DELFINBouto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8000" y="1643050"/>
            <a:ext cx="6096000" cy="4057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dolphin8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4282" y="2643182"/>
            <a:ext cx="4639603" cy="35956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779</Words>
  <PresentationFormat>Экран (4:3)</PresentationFormat>
  <Paragraphs>28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Лаплатская низменность</vt:lpstr>
      <vt:lpstr>Южную часть меридионального прогиба между Андами и Бразильским нагорьем занимает Пампа. Она с трех сторон окружает эстуарий Ла-Плата, а на востоке и юго-востоке выходит к берегам Атлантического океана. С запада на значительном протяжении ее граница проходит по поднятиям Прекордильер</vt:lpstr>
      <vt:lpstr>Это плоская или холмистая равнина, занимающая северо-восток Аргентины и весь Уругвай.  В северо-восточной части региона, в пределах Южной Бразилии и Уругвая, породы Бразильского щита залегают близко от поверхности и выступают среди более поздних отложений, образуя возвышенности и гряды, местами имеющие резко очерченные склоны и высоту в несколько сотен метров. Эти возвышенности, именуемые местным населением «кучильяс», часто увенчаны большими глыбами выветренного гранита. Реки, прорезающие склоны возвышенностей, образуют глубокие долины с порогами и водопадами. По направлению к океану и в сторону нижнего течения рек Параны и Уругвая кристаллические породы погружаются под осадочный чехол, и поверхность постепенно выравнивается. </vt:lpstr>
      <vt:lpstr> Пампа расположена в субтропическом поясе и большую часть года находится под воздействием воздушных течений со стороны Атлантического океана. На большей части Пампы осадки равномерно распределяются в течение года и почти никогда не бывает засух.. </vt:lpstr>
      <vt:lpstr>Плато Уругвая и междуречье с многочисленными полноводными притоками Параны и Уругвая обводнены достаточно хорошо. Но уже во Влажной Пампе рек мало, ее пересекают лишь незначительные водотоки, стекающие с Прекордильер или южных сьерр. К западу, в Сухой Пампе, количество водотоков резко сокращается, там преобладают небольшие временные реки, полноводные обычно лишь в периоды сильных ливней. Много соленых озер, часто бывают засоленными и верхние горизонты подземных вод. В сухое время соль выступает на дне пересохших озер и вдоль лишенных воды речных русел. Во всей Пампе пригодную для питья воду добывают из глубоких колодцев.</vt:lpstr>
      <vt:lpstr>В соответствии с уменьшением годовых сумм осадков изменяются растительность и почвы. На юге Бразилии и в Уругвае в растительном покрове большую роль играют леса. Обычно они приурочены к речным долинам, но местами выходят и на водоразделы, занимая участки с красноземными почвами. Леса состоят преимущественно из вечнозеленых древесных пород и по обилию лиан и густоте напоминают тропические. В их составе преобладают араукарии и бамбуки, среди кустарников распространен парагвайский чай. Участки лесов сменяются на водоразделах открытыми пространствами с густым покровом из высоких злаков.</vt:lpstr>
      <vt:lpstr>Значительно изменился также животный мир, в составе которого было много копытных животных и крупных степных птиц. Зато появилось большое количество различных грызунов. В болотистых зарослях междуречья и по берегам лагун Атлантического побережья гнездятся фламинго, цапли, чибисы.</vt:lpstr>
      <vt:lpstr>Слайд 8</vt:lpstr>
      <vt:lpstr>   </vt:lpstr>
      <vt:lpstr>Господствующие растительные формации — субтропическая степь и лесостепь — почти везде уступили место культурной растительности, так как Пампа относится к наиболее густонаселенным и освоенным районам Южноамериканского континента.</vt:lpstr>
      <vt:lpstr>Оринокская низменность</vt:lpstr>
      <vt:lpstr> Равнина образует широкую полосу, простирающуюся от берегов Атлантического океана до Северных Анд, а на юго-западе сливается с Амазонией. С юга и севера ее ограничивают Гвианское нагорье и Карибские Анды </vt:lpstr>
      <vt:lpstr>В рельефе отчетливо выражено несколько эрозионных ступеней. Самая низкая ступень — низменность вдоль реки Ориноко и ее притоков — почти нигде не превышает 100 м над уровнем океана. На прилегающих к Атлантическому океану участках перевеваемые пески образуют дюны. На севере и юге над низменностью поднимаются более высокие изолированные плосковершинные возвышенности высотой 200-300 м, так называемые «месы».</vt:lpstr>
      <vt:lpstr>В долине нижней Ориноко, на территории Венесуэлы, обнаружены крупные месторождения нефти и газа, развивается добывающая промышленность, плотность населения значительно выше, там возникают новые города и поселки, расширяются площади обрабатываемых земель, саванну пересекают асфальтированные дороги. Освоению равнины способствовали также огромные запасы железной руды, найденные в прилегающей части Гвианского нагорья, что стало базой для развития металлургии. Это наложило свой отпечаток на еще так недавно существовавший естественный ландшафт.</vt:lpstr>
      <vt:lpstr> Главная особенность климата региона — сезонность в распределении осадков. Период дождей продолжается в среднем с апреля по октябрь, сухой период — с ноября по март. На севере, куда северо-восточный пассат проникает значительно раньше, чем в южные районы, период засухи более продолжителен. Дождливый сезон длится всего три летних месяца. По направлению к югу при переходе к экваториальному режиму осадков продолжительность дождливого периода постепенно увеличивается. Общее годовое количество осадков на севере 800 мм, на юге — до 1000 мм. При этом в течение всего года преобладает температура не ниже 20 °С. Средняя температура даже в наиболее прохладные месяцы сухого сезона, когда дует северо-восточный пассат, бывает примерно 25... 26 °С, а в начале и конце влажного сезона она доходит до</vt:lpstr>
      <vt:lpstr>ъ</vt:lpstr>
      <vt:lpstr>Для оринокских саванн характерны выделяющиеся на фоне травянистой растительности пальмы из родов Маuritiaа и Copernicia. Южнее появляются низкорослые тропические редколесья, а в долинах рек — полосы галерейных пальмовых лесов.</vt:lpstr>
      <vt:lpstr>В менее заселенных и освоенных частях равнины Ориноко можно встретить животных, характерных для тропической Южной Америки. Из хищников там водятся пума и ягуар, которые охотятся на пекари и других травоядных животных, а также истребляют домашний скот. В болотистых зарослях вдоль рек встречается тапир, на открытых пространствах саванн живут муравьеды и броненосцы, в водоемах обитают кайманы. В саваннах широко распространены термитники, большое разнообразие насекомых, особенно активно размножающихся в сухой период.</vt:lpstr>
      <vt:lpstr>Равнина Ориноко долгое время была слабо освоена и редко заселена. До сих пор невелики участки обработанных земель, на которых выращивают кукурузу, маниок, хлопчатник, бананы. Развито скотоводство, но под пастбища используют лишь небольшую часть пригодных для выпаса земель.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Лаплатская низменность</dc:title>
  <dc:creator>W7</dc:creator>
  <cp:lastModifiedBy>W7</cp:lastModifiedBy>
  <cp:revision>12</cp:revision>
  <dcterms:created xsi:type="dcterms:W3CDTF">2016-02-09T16:32:24Z</dcterms:created>
  <dcterms:modified xsi:type="dcterms:W3CDTF">2016-02-20T12:14:24Z</dcterms:modified>
</cp:coreProperties>
</file>