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A1306-3F76-4CE0-BB75-D9AC016B62B4}" type="datetimeFigureOut">
              <a:rPr lang="ru-RU" smtClean="0"/>
              <a:pPr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FD23C-4D30-4BC0-9FAB-96EF765A9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3&amp;uinfo=ww-1903-wh-911-fw-1678-fh-598-pd-1&amp;p=3&amp;text=%D1%84%D0%BB%D0%BE%D1%80%D0%B8%D0%B4%D0%B0&amp;noreask=1&amp;pos=115&amp;rpt=simage&amp;lr=2&amp;img_url=http://demo.joomlashine.com/joomla-templates/jsn_sky/free/images/content/demo/6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source=wiz&amp;fp=4&amp;uinfo=ww-1903-wh-911-fw-1678-fh-598-pd-1&amp;p=4&amp;text=%D1%84%D0%BB%D0%BE%D1%80%D0%B8%D0%B4%D0%B0&amp;noreask=1&amp;pos=124&amp;rpt=simage&amp;lr=2&amp;img_url=http://img04.rl0.ru/pgc/432x288/5174b5e3-1c8a-1a34-1c8a-1a3b6994be84.photo.0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source=wiz&amp;fp=0&amp;text=%D1%84%D0%BB%D0%BE%D1%80%D0%B8%D0%B4%D0%B0&amp;noreask=1&amp;pos=3&amp;lr=2&amp;rpt=simage&amp;uinfo=ww-1903-wh-911-fw-1678-fh-598-pd-1&amp;img_url=http://saltwaterremedies.files.wordpress.com/2012/06/florida-keys-reef-mpa_17658_600x450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source=wiz&amp;fp=5&amp;uinfo=ww-1903-wh-911-fw-1678-fh-598-pd-1&amp;p=5&amp;text=%D1%84%D0%BB%D0%BE%D1%80%D0%B8%D0%B4%D0%B0&amp;noreask=1&amp;pos=153&amp;rpt=simage&amp;lr=2&amp;img_url=http://upload.wikimedia.org/wikipedia/commons/thumb/3/3b/St_Pete_Skyline_from_Pier.jpg/300px-St_Pete_Skyline_from_Pier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p=4&amp;text=%D1%84%D0%BB%D0%BE%D1%80%D0%B8%D0%B4%D0%B0%20%D1%84%D0%BE%D1%82%D0%BE&amp;fp=4&amp;pos=132&amp;uinfo=ww-1903-wh-911-fw-1678-fh-598-pd-1&amp;rpt=simage&amp;img_url=http://usa-visa-center.ru/images/mi2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yandex.ru/yandsearch?p=16&amp;text=%D1%84%D0%BB%D0%BE%D1%80%D0%B8%D0%B4%D0%B0%20%D1%84%D0%BE%D1%82%D0%BE&amp;fp=16&amp;pos=507&amp;uinfo=ww-1903-wh-911-fw-1678-fh-598-pd-1&amp;rpt=simage&amp;img_url=http://img-fotki.yandex.ru/get/4429/64843573.95/0_787a1_1637874e_orig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yandex.ru/yandsearch?p=21&amp;text=%D1%84%D0%BB%D0%BE%D1%80%D0%B8%D0%B4%D0%B0%20%D1%84%D0%BE%D1%82%D0%BE&amp;fp=21&amp;pos=657&amp;uinfo=ww-1903-wh-911-fw-1678-fh-598-pd-1&amp;rpt=simage&amp;img_url=http://irancool.com/rozanehgroup/azar91/wallpaper-Arghavani/02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yandex.ru/yandsearch?source=wiz&amp;fp=0&amp;text=%D0%BA%D0%B0%D1%80%D1%82%D0%B8%D0%BD%D0%BA%D0%B8%20%D1%81%D0%BF%D0%B0%D1%81%D0%B8%D0%B1%D0%BE%20%D0%B7%D0%B0%20%D0%B2%D0%BD%D0%B8%D0%BC%D0%B0%D0%BD%D0%B8%D0%B5%20%D0%B4%D0%BB%D1%8F%20%D0%BF%D1%80%D0%B5%D0%B7%D0%B5%D0%BD%D1%82%D0%B0%D1%86%D0%B8%D0%B8%20%D0%BF%D0%BE%20%D0%B0%D0%BD%D0%B3%D0%BB%D0%B8%D0%B9%D1%81%D0%BA%D0%BE%D0%BC%D1%83&amp;noreask=1&amp;pos=3&amp;lr=2&amp;rpt=simage&amp;uinfo=ww-1903-wh-911-fw-1678-fh-598-pd-1&amp;img_url=http://900igr.net/datas/anglijskij-jazyk/Ravers/0028-028-Thank-you-for-attention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4" name="Picture 8" descr="http://jameckdevelopment.com/mb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851920" y="404664"/>
            <a:ext cx="352839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Florida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usalifestylerealestate.com/images/upload/2011/06/733_98726946_-_general_-_Naples_coastlin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60648"/>
            <a:ext cx="38884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Florida received statehood in the United States in 1845. Its economy is necessary, mainly, on tourism, agriculture and transportation which developed at the end of the 19th century.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kizilkum.files.wordpress.com/2013/10/florida-keys-island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72000" y="47667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most part of Florida is located on the peninsula between the Gulf of Mexico, the Atlantic Ocean and the Florida Strait.     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Florida - one of the biggest states to the East from the river Mississippi, and only Alaska and Michigan is more in water area.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article.spbmy.ru/wp-content/uploads/2013/01/61650168-600x44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139952" y="69269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The peninsula Florida occupying the most part of staff, was stretched to the south to the most southern point of the USA - the cape </a:t>
            </a:r>
            <a:r>
              <a:rPr lang="en-US" dirty="0" err="1" smtClean="0">
                <a:solidFill>
                  <a:srgbClr val="FFFF00"/>
                </a:solidFill>
              </a:rPr>
              <a:t>Seibl</a:t>
            </a:r>
            <a:r>
              <a:rPr lang="en-US" dirty="0" smtClean="0">
                <a:solidFill>
                  <a:srgbClr val="FFFF00"/>
                </a:solidFill>
              </a:rPr>
              <a:t> (the Sable of the Cape) - approximately on 610 km and has average width about 200 km. In the south the peninsula is bent round a chain of island Keys of Florida.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asteriavillas.ru/images/16330572454c181e1e4fc1c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404664"/>
            <a:ext cx="4572000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dirty="0" smtClean="0"/>
              <a:t>The climate of Florida calls most valuable and important "natural resource".  The most part of the peninsula has a humid subtropical climate, but in the south of Florida hotter climate – tropical. </a:t>
            </a:r>
          </a:p>
          <a:p>
            <a:r>
              <a:rPr lang="en-US" dirty="0" smtClean="0"/>
              <a:t>The climate annually attracts to the state one million tourists and new citizens – those who loves high temperature and evergreen palm trees. </a:t>
            </a:r>
          </a:p>
          <a:p>
            <a:r>
              <a:rPr lang="en-US" dirty="0" smtClean="0"/>
              <a:t>In the winter the southern Florida – one of the warmest places on the North American continent. Average temperatures of January there about 18 ° - 21 °C.</a:t>
            </a:r>
            <a:endParaRPr lang="ru-RU" dirty="0"/>
          </a:p>
        </p:txBody>
      </p:sp>
      <p:pic>
        <p:nvPicPr>
          <p:cNvPr id="4" name="Picture 4" descr="C:\Users\Николай\AppData\Local\Microsoft\Windows\Temporary Internet Files\Content.IE5\3BI2314P\MC900436704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88640"/>
            <a:ext cx="2746375" cy="149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snbcmedia.msn.com/i/MSNBC/Components/Photo/_new/pb-120104-frozen-oranges-p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"/>
            <a:ext cx="5148064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3995936" cy="685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39959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Florida – the leading state of USA on production of a citrus.  Annually two thirds of a crop of the country do a citrus collected in groves of Florida.  Usually it is oranges and grapefruits. </a:t>
            </a:r>
          </a:p>
          <a:p>
            <a:r>
              <a:rPr lang="en-US" dirty="0" smtClean="0"/>
              <a:t>Only once within last 100 years the crop of a citrus of Florida was lost as a result of a sudden cold snap. It occurred in the late eighties.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tat16.privet.ru/lr/0b0f321f61b246847fdf6f829631881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0" y="4046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most popular tourist centers of Florida – Miami, Miami Beach, Fort Lauderdale, Palma </a:t>
            </a:r>
            <a:r>
              <a:rPr lang="en-US" dirty="0" err="1" smtClean="0">
                <a:solidFill>
                  <a:schemeClr val="bg1"/>
                </a:solidFill>
              </a:rPr>
              <a:t>Bich</a:t>
            </a:r>
            <a:r>
              <a:rPr lang="en-US" dirty="0" smtClean="0">
                <a:solidFill>
                  <a:schemeClr val="bg1"/>
                </a:solidFill>
              </a:rPr>
              <a:t>, St. Petersburg, Panama City, Pensacola.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s/anglijskij-jazyk/Ravers/0028-028-Thank-you-for-atten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60"/>
            <a:ext cx="9144000" cy="6853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335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Николай</dc:creator>
  <cp:lastModifiedBy>Николай</cp:lastModifiedBy>
  <cp:revision>14</cp:revision>
  <dcterms:created xsi:type="dcterms:W3CDTF">2014-03-02T11:12:36Z</dcterms:created>
  <dcterms:modified xsi:type="dcterms:W3CDTF">2014-03-10T18:53:07Z</dcterms:modified>
</cp:coreProperties>
</file>