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61F276A-343F-41E8-B0D4-6A46DFF47AB7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B47A272-4BDE-4B46-9FEB-70EF6C0561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714356"/>
            <a:ext cx="7772400" cy="1314458"/>
          </a:xfrm>
        </p:spPr>
        <p:txBody>
          <a:bodyPr>
            <a:normAutofit/>
          </a:bodyPr>
          <a:lstStyle/>
          <a:p>
            <a:r>
              <a:rPr lang="ru-RU" dirty="0" smtClean="0"/>
              <a:t>Политика Ек</a:t>
            </a:r>
            <a:r>
              <a:rPr lang="ru-RU" dirty="0"/>
              <a:t>а</a:t>
            </a:r>
            <a:r>
              <a:rPr lang="ru-RU" dirty="0" smtClean="0"/>
              <a:t>терины </a:t>
            </a:r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14942" y="4214818"/>
            <a:ext cx="3929058" cy="2643182"/>
          </a:xfrm>
        </p:spPr>
        <p:txBody>
          <a:bodyPr>
            <a:normAutofit/>
          </a:bodyPr>
          <a:lstStyle/>
          <a:p>
            <a:r>
              <a:rPr lang="ru-RU" dirty="0" err="1" smtClean="0"/>
              <a:t>Выполнил:Егоров</a:t>
            </a:r>
            <a:r>
              <a:rPr lang="ru-RU" dirty="0" smtClean="0"/>
              <a:t> С.А.</a:t>
            </a:r>
          </a:p>
          <a:p>
            <a:r>
              <a:rPr lang="ru-RU" dirty="0" smtClean="0"/>
              <a:t>Группа 51109</a:t>
            </a:r>
          </a:p>
          <a:p>
            <a:r>
              <a:rPr lang="ru-RU" dirty="0" smtClean="0"/>
              <a:t>Проверила:</a:t>
            </a:r>
          </a:p>
          <a:p>
            <a:r>
              <a:rPr lang="ru-RU" dirty="0" smtClean="0"/>
              <a:t>Шабалина Ю.В.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Екатерина</a:t>
            </a:r>
            <a:r>
              <a:rPr lang="en-US" dirty="0" smtClean="0"/>
              <a:t> II </a:t>
            </a:r>
            <a:endParaRPr lang="ru-RU" dirty="0" smtClean="0"/>
          </a:p>
          <a:p>
            <a:r>
              <a:rPr lang="ru-RU" dirty="0"/>
              <a:t>Брак с наследником российского престола</a:t>
            </a:r>
          </a:p>
          <a:p>
            <a:r>
              <a:rPr lang="ru-RU" i="1" dirty="0"/>
              <a:t> </a:t>
            </a:r>
            <a:r>
              <a:rPr lang="ru-RU" u="sng" dirty="0"/>
              <a:t>Дворцовый переворот 1762 </a:t>
            </a:r>
            <a:r>
              <a:rPr lang="ru-RU" u="sng" dirty="0" smtClean="0"/>
              <a:t>года</a:t>
            </a:r>
          </a:p>
          <a:p>
            <a:r>
              <a:rPr lang="ru-RU" dirty="0"/>
              <a:t>Правление Екатерины </a:t>
            </a:r>
            <a:r>
              <a:rPr lang="en-US" dirty="0"/>
              <a:t>II</a:t>
            </a:r>
          </a:p>
          <a:p>
            <a:r>
              <a:rPr lang="ru-RU" dirty="0" smtClean="0"/>
              <a:t>Внутренняя политика Екатерина </a:t>
            </a:r>
            <a:r>
              <a:rPr lang="en-US" dirty="0" smtClean="0"/>
              <a:t>II</a:t>
            </a:r>
            <a:endParaRPr lang="ru-RU" dirty="0" smtClean="0"/>
          </a:p>
          <a:p>
            <a:r>
              <a:rPr lang="ru-RU" dirty="0" smtClean="0"/>
              <a:t>Вывод</a:t>
            </a:r>
          </a:p>
          <a:p>
            <a:r>
              <a:rPr lang="ru-RU" dirty="0" smtClean="0"/>
              <a:t>Видео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Екатерина  </a:t>
            </a:r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5715008" cy="57150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/>
              <a:t>	</a:t>
            </a:r>
            <a:r>
              <a:rPr lang="ru-RU" sz="1800" dirty="0" smtClean="0"/>
              <a:t>У</a:t>
            </a:r>
            <a:r>
              <a:rPr lang="vi-VN" sz="1800" dirty="0" smtClean="0"/>
              <a:t>рождённая</a:t>
            </a:r>
            <a:r>
              <a:rPr lang="vi-VN" sz="1800" dirty="0"/>
              <a:t> </a:t>
            </a:r>
            <a:r>
              <a:rPr lang="vi-VN" sz="1800" b="1" dirty="0"/>
              <a:t>Софи́я Авгу́ста </a:t>
            </a:r>
            <a:r>
              <a:rPr lang="vi-VN" sz="1800" b="1" dirty="0" smtClean="0"/>
              <a:t>Фредери́ка</a:t>
            </a:r>
            <a:r>
              <a:rPr lang="ru-RU" sz="1800" b="1" dirty="0" smtClean="0"/>
              <a:t> </a:t>
            </a:r>
            <a:r>
              <a:rPr lang="vi-VN" sz="1800" b="1" dirty="0" smtClean="0"/>
              <a:t>А́нгальт-Це́рбстская</a:t>
            </a:r>
            <a:r>
              <a:rPr lang="ru-RU" sz="1800" b="1" dirty="0" smtClean="0"/>
              <a:t>.</a:t>
            </a:r>
          </a:p>
          <a:p>
            <a:pPr algn="ctr">
              <a:buNone/>
            </a:pPr>
            <a:r>
              <a:rPr lang="ru-RU" sz="1800" dirty="0"/>
              <a:t>Отец, Христиан Август </a:t>
            </a:r>
            <a:r>
              <a:rPr lang="ru-RU" sz="1800" dirty="0" err="1"/>
              <a:t>Анхальт-Цербстский</a:t>
            </a:r>
            <a:r>
              <a:rPr lang="ru-RU" sz="1800" dirty="0"/>
              <a:t>, происходил из </a:t>
            </a:r>
            <a:r>
              <a:rPr lang="ru-RU" sz="1800" dirty="0" err="1"/>
              <a:t>цербст-дорнебургской</a:t>
            </a:r>
            <a:r>
              <a:rPr lang="ru-RU" sz="1800" dirty="0"/>
              <a:t> линии </a:t>
            </a:r>
            <a:r>
              <a:rPr lang="ru-RU" sz="1800" dirty="0" err="1"/>
              <a:t>Ангальтского</a:t>
            </a:r>
            <a:r>
              <a:rPr lang="ru-RU" sz="1800" dirty="0"/>
              <a:t> дома и состоял на службе у прусского короля, был полковым командиром, комендантом, затем губернатором города </a:t>
            </a:r>
            <a:r>
              <a:rPr lang="ru-RU" sz="1800" dirty="0" err="1"/>
              <a:t>Штеттина</a:t>
            </a:r>
            <a:r>
              <a:rPr lang="ru-RU" sz="1800" dirty="0"/>
              <a:t>, где будущая императрица и появилась на свет, баллотировался в курляндские герцоги, но неудачно, службу закончил прусским фельдмаршалом. Мать — Иоганна Елизавета, из </a:t>
            </a:r>
            <a:r>
              <a:rPr lang="ru-RU" sz="1800" dirty="0" err="1"/>
              <a:t>Готторпского</a:t>
            </a:r>
            <a:r>
              <a:rPr lang="ru-RU" sz="1800" dirty="0"/>
              <a:t> владетельного дома, приходилась двоюродной тёткой будущему Петру III. Родословная Иоганны Елизаветы восходит к </a:t>
            </a:r>
            <a:r>
              <a:rPr lang="ru-RU" sz="1800" dirty="0" err="1"/>
              <a:t>Кристиану</a:t>
            </a:r>
            <a:r>
              <a:rPr lang="ru-RU" sz="1800" dirty="0"/>
              <a:t> I, королю Дании, Норвегии и Швеции, первому герцогу </a:t>
            </a:r>
            <a:r>
              <a:rPr lang="ru-RU" sz="1800" dirty="0" err="1"/>
              <a:t>Шлезвиг-Голштейнскому</a:t>
            </a:r>
            <a:r>
              <a:rPr lang="ru-RU" sz="1800" dirty="0"/>
              <a:t> и основателю </a:t>
            </a:r>
            <a:r>
              <a:rPr lang="ru-RU" sz="1800" dirty="0" smtClean="0"/>
              <a:t>династии Ольденбургов.</a:t>
            </a:r>
          </a:p>
          <a:p>
            <a:pPr algn="ctr">
              <a:buNone/>
            </a:pPr>
            <a:endParaRPr lang="ru-RU" sz="1800" b="1" dirty="0" smtClean="0"/>
          </a:p>
        </p:txBody>
      </p:sp>
      <p:pic>
        <p:nvPicPr>
          <p:cNvPr id="1027" name="Picture 3" descr="C:\Users\ВАДИМ\Downloads\220px-Zamek_Ksiazat_Pomorskich_w_Szczecinie_(widok_z_wiezy)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285860"/>
            <a:ext cx="3000396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7223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7200" dirty="0" smtClean="0"/>
              <a:t>В </a:t>
            </a:r>
            <a:r>
              <a:rPr lang="ru-RU" sz="7200" dirty="0"/>
              <a:t>семье герцога </a:t>
            </a:r>
            <a:r>
              <a:rPr lang="ru-RU" sz="7200" dirty="0" err="1"/>
              <a:t>Цербстского</a:t>
            </a:r>
            <a:r>
              <a:rPr lang="ru-RU" sz="7200" dirty="0"/>
              <a:t> Екатерина получила домашнее образование. Обучалась английскому, французскому и итальянскому языкам, танцам, музыке, основам истории, географии, богословия. Она росла резвой, любознательной, шаловливой девчонкой, любила щегольнуть своей отвагой перед мальчишками, с которыми запросто играла на </a:t>
            </a:r>
            <a:r>
              <a:rPr lang="ru-RU" sz="7200" dirty="0" err="1"/>
              <a:t>штеттинских</a:t>
            </a:r>
            <a:r>
              <a:rPr lang="ru-RU" sz="7200" dirty="0"/>
              <a:t> улицах. Родители были недовольны «мальчишеским» поведением дочери, но их устраивало, что Фредерика заботилась о младшей сестре Августе. Её мать называла её в детстве </a:t>
            </a:r>
            <a:r>
              <a:rPr lang="ru-RU" sz="7200" dirty="0" err="1"/>
              <a:t>Фике</a:t>
            </a:r>
            <a:r>
              <a:rPr lang="ru-RU" sz="7200" dirty="0"/>
              <a:t> или </a:t>
            </a:r>
            <a:r>
              <a:rPr lang="ru-RU" sz="7200" dirty="0" err="1"/>
              <a:t>Фикхен</a:t>
            </a:r>
            <a:r>
              <a:rPr lang="ru-RU" sz="7200" dirty="0"/>
              <a:t>  </a:t>
            </a:r>
            <a:r>
              <a:rPr lang="ru-RU" sz="7200" i="1" dirty="0" err="1"/>
              <a:t>Figchen</a:t>
            </a:r>
            <a:r>
              <a:rPr lang="ru-RU" sz="7200" dirty="0"/>
              <a:t> — происходит от имени </a:t>
            </a:r>
            <a:r>
              <a:rPr lang="ru-RU" sz="7200" dirty="0" err="1"/>
              <a:t>Frederica</a:t>
            </a:r>
            <a:r>
              <a:rPr lang="ru-RU" sz="7200" dirty="0"/>
              <a:t>, то есть «маленькая Фредерика</a:t>
            </a:r>
            <a:r>
              <a:rPr lang="ru-RU" sz="7200" dirty="0" smtClean="0"/>
              <a:t>»</a:t>
            </a:r>
            <a:endParaRPr lang="ru-RU" sz="7200" dirty="0"/>
          </a:p>
          <a:p>
            <a:pPr algn="ctr">
              <a:buNone/>
            </a:pPr>
            <a:r>
              <a:rPr lang="ru-RU" sz="7200" dirty="0" smtClean="0"/>
              <a:t>	В </a:t>
            </a:r>
            <a:r>
              <a:rPr lang="ru-RU" sz="7200" dirty="0"/>
              <a:t>1743 году российская императрица Елизавета Петровна, подбирая невесту для своего наследника великого князя Петра Фёдоровича (будущего русского императора Петра III), вспомнила о том, что на смертном одре мать завещала ей стать женой </a:t>
            </a:r>
            <a:r>
              <a:rPr lang="ru-RU" sz="7200" dirty="0" err="1"/>
              <a:t>голштинского</a:t>
            </a:r>
            <a:r>
              <a:rPr lang="ru-RU" sz="7200" dirty="0"/>
              <a:t> принца, родного брата Иоганны Елизаветы. Возможно, именно это обстоятельство склонило чашу весов в пользу </a:t>
            </a:r>
            <a:r>
              <a:rPr lang="ru-RU" sz="7200" dirty="0" smtClean="0"/>
              <a:t>Фредерики; </a:t>
            </a:r>
            <a:r>
              <a:rPr lang="ru-RU" sz="7200" dirty="0"/>
              <a:t>ранее Елизавета энергично поддержала избрание на шведский престол её </a:t>
            </a:r>
            <a:r>
              <a:rPr lang="ru-RU" sz="7200" dirty="0" smtClean="0"/>
              <a:t>дяди</a:t>
            </a:r>
            <a:r>
              <a:rPr lang="ru-RU" sz="7200" dirty="0"/>
              <a:t> и обменялась портретами с её матерью. В 1744 году </a:t>
            </a:r>
            <a:r>
              <a:rPr lang="ru-RU" sz="7200" dirty="0" err="1"/>
              <a:t>цербстская</a:t>
            </a:r>
            <a:r>
              <a:rPr lang="ru-RU" sz="7200" dirty="0"/>
              <a:t> принцесса вместе с матерью была приглашена в Россию для бракосочетания с Петром Фёдоровичем, который приходился ей троюродным братом. Впервые она увидела своего будущего мужа в </a:t>
            </a:r>
            <a:r>
              <a:rPr lang="ru-RU" sz="7200" dirty="0" err="1"/>
              <a:t>Эйтинском</a:t>
            </a:r>
            <a:r>
              <a:rPr lang="ru-RU" sz="7200" dirty="0"/>
              <a:t> замке в 1739 году.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 fontScale="90000"/>
          </a:bodyPr>
          <a:lstStyle/>
          <a:p>
            <a:r>
              <a:rPr lang="ru-RU" dirty="0"/>
              <a:t>Брак с наследником российского престола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5000628" cy="55721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21 </a:t>
            </a:r>
            <a:r>
              <a:rPr lang="ru-RU" dirty="0"/>
              <a:t>августа 1745 года в шестнадцатилетнем возрасте Екатерина была обвенчана с Петром Фёдоровичем, которому исполнилось 17 лет и который приходился ей троюродным братом. Первые годы совместной жизни Пётр совершенно не интересовался женой, и супружеских отношений между ними не существовало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1" name="Picture 3" descr="C:\Users\ВАДИМ\Downloads\Anna_Rosina_de_Gasc,_Le_grand-duc_Pierre_Fiodorovitch,_la_grande-duchesse_Catherine_Alexeïevna_et_un_page_(175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428736"/>
            <a:ext cx="3508380" cy="5103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Наконец</a:t>
            </a:r>
            <a:r>
              <a:rPr lang="ru-RU" dirty="0"/>
              <a:t>, после двух неудачных беременностей, 20 сентября 1754 года Екатерина родила сына Павла. Роды были тяжёлыми, младенца сразу же отобрали у матери по воле царствовавшей императрицы Елизаветы Петровны, и лишили Екатерину возможности воспитывать, позволяя только изредка видеть Павла. Так великая княгиня впервые увидела своего сына лишь через 40 дней после родов.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186798" cy="5626145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	После смерти Елизаветы Петровной  отношения </a:t>
            </a:r>
            <a:r>
              <a:rPr lang="ru-RU" dirty="0"/>
              <a:t>с мужем окончательно испортились и усилилось недовольство императором со стороны гвардии, Екатерина решилась участвовать в перевороте. Её соратники, основными из которых </a:t>
            </a:r>
            <a:r>
              <a:rPr lang="ru-RU" dirty="0" smtClean="0"/>
              <a:t>были братья </a:t>
            </a:r>
            <a:r>
              <a:rPr lang="ru-RU" dirty="0"/>
              <a:t>Орловы, вахмистр Потёмкин и адъютант Фёдор Хитрово, занялись агитацией в гвардейских частях и склонили их на свою сторону. Непосредственной причиной начала переворота стали слухи об аресте Екатерины и раскрытие и арест одного из участников заговора — поручика </a:t>
            </a:r>
            <a:r>
              <a:rPr lang="ru-RU" dirty="0" err="1"/>
              <a:t>Пассека</a:t>
            </a:r>
            <a:r>
              <a:rPr lang="ru-RU" dirty="0" smtClean="0"/>
              <a:t>.</a:t>
            </a:r>
            <a:r>
              <a:rPr lang="ru-RU" dirty="0"/>
              <a:t> Ранним утром 28 июня (9 июля) 1762 года, пока Пётр III находился в Ораниенбауме, Екатерина в сопровождении Алексея и Григория Орловых приехала из Петергофа в Санкт-Петербург, где ей присягнули на верность гвардейские части. Пётр III, видя безнадёжность сопротивления, на следующий день отрёкся от престола, был взят под стражу и погиб при невыясненных обстоятельствах.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4043362" cy="576899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5100" dirty="0" smtClean="0"/>
              <a:t>Политика </a:t>
            </a:r>
            <a:r>
              <a:rPr lang="ru-RU" sz="5100" dirty="0"/>
              <a:t>Екатерины II </a:t>
            </a:r>
            <a:r>
              <a:rPr lang="ru-RU" dirty="0"/>
              <a:t>характеризовалась в основном сохранением и развитием тенденций, заложенных её предшественниками. В середине царствования была проведена административная (губернская) реформа, определившая территориальное устройство страны вплоть до 1917 г., а также судебная реформа. Территория Российского государства существенно возросла за счёт присоединения плодородных южных земель — Крыма, Причерноморья, а также восточной части Речи </a:t>
            </a:r>
            <a:r>
              <a:rPr lang="ru-RU" dirty="0" err="1"/>
              <a:t>Посполитой</a:t>
            </a:r>
            <a:r>
              <a:rPr lang="ru-RU" dirty="0"/>
              <a:t> и др. Население возросло с 23,2 </a:t>
            </a:r>
            <a:r>
              <a:rPr lang="ru-RU" dirty="0" err="1"/>
              <a:t>млн</a:t>
            </a:r>
            <a:r>
              <a:rPr lang="ru-RU" dirty="0"/>
              <a:t> (в 1763 г.) до 37,4 </a:t>
            </a:r>
            <a:r>
              <a:rPr lang="ru-RU" dirty="0" err="1"/>
              <a:t>млн</a:t>
            </a:r>
            <a:r>
              <a:rPr lang="ru-RU" dirty="0"/>
              <a:t> (в 1796 г.), по численности населения Россия стала самой крупной европейской страной (на неё приходилось 20 % населения Европы). Екатерина II образовала 29 новых губерний и построила около 144 городов</a:t>
            </a:r>
          </a:p>
        </p:txBody>
      </p:sp>
      <p:pic>
        <p:nvPicPr>
          <p:cNvPr id="3074" name="Picture 2" descr="C:\Users\ВАДИМ\Downloads\280px-Апофеоз_Екатерины_I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571480"/>
            <a:ext cx="4429156" cy="5319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Внутренняя политика Екатерины </a:t>
            </a:r>
            <a:r>
              <a:rPr lang="en-US" dirty="0" smtClean="0"/>
              <a:t>II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401080" cy="484030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400" dirty="0" smtClean="0"/>
              <a:t>Приверженность </a:t>
            </a:r>
            <a:r>
              <a:rPr lang="ru-RU" sz="3400" dirty="0"/>
              <a:t>Екатерины идеям Просвещения в значительной мере предопределила то, что для характеристики внутренней политики екатерининского времени часто используется термин «просвещённый абсолютизм». Некоторые идеи Просвещения она действительно воплотила в жизнь. Так, по мнению Екатерины, основанному на трудах французского философа Монтескьё, обширные российские пространства и суровость климата обусловливают закономерность и необходимость самодержавия в России. Исходя из этого, при Екатерине происходило укрепление самодержавия, усиление бюрократического аппарата, </a:t>
            </a:r>
            <a:r>
              <a:rPr lang="ru-RU" sz="3400" dirty="0" smtClean="0"/>
              <a:t>централизации </a:t>
            </a:r>
            <a:r>
              <a:rPr lang="ru-RU" sz="3400" dirty="0"/>
              <a:t>страны и унификации системы управления. Однако идеи, высказанные Дидро и Вольтером, приверженцем которых на словах она являлась, не соответствовали её внутренней политике. Они отстаивали мысль о том, что каждый человек рождается свободным, и выступали за равенство всех людей и устранение средневековых форм эксплуатации и деспотических форм государственного управления. Вопреки этим идеям при Екатерине происходило дальнейшее ухудшение положения крепостных крестьян, усиливалась их эксплуатация, росло неравенство вследствие предоставления ещё больших привилегий дворянству. В целом историки характеризуют её политику как «</a:t>
            </a:r>
            <a:r>
              <a:rPr lang="ru-RU" sz="3400" dirty="0" err="1"/>
              <a:t>продворянскую</a:t>
            </a:r>
            <a:r>
              <a:rPr lang="ru-RU" sz="3400" dirty="0"/>
              <a:t>» и полагают, что вопреки частым высказываниям императрицы о её «неусыпной заботе о благе всех подданных», понятие общего блага в эпоху Екатерины являлось такой же фикцией, как и в целом в России XVIII </a:t>
            </a:r>
            <a:r>
              <a:rPr lang="ru-RU" sz="3400" dirty="0" smtClean="0"/>
              <a:t>века</a:t>
            </a:r>
            <a:endParaRPr lang="ru-RU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346092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Внешняя политика России в царствование Екатерины II</a:t>
            </a:r>
            <a:br>
              <a:rPr lang="ru-RU" sz="3100" dirty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401080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Внешняя </a:t>
            </a:r>
            <a:r>
              <a:rPr lang="ru-RU" dirty="0"/>
              <a:t>политика Российского государства при Екатерине была направлена на укрепление роли России в мире и расширение её территории. Девиз её дипломатии заключался в следующем: «нужно быть в дружбе со всеми державами, чтобы всегда сохранять возможность стать на сторону более слабого… сохранять себе свободные руки… ни за кем хвостом не тащиться</a:t>
            </a:r>
            <a:r>
              <a:rPr lang="ru-RU" dirty="0" smtClean="0"/>
              <a:t>». </a:t>
            </a:r>
            <a:r>
              <a:rPr lang="ru-RU" dirty="0"/>
              <a:t>Однако этим девизом нередко пренебрегали, предпочитая присоединять слабых к сильным вопреки их мнению и желанию.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АДИМ\Downloads\ыыыы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48000" y="2748312"/>
            <a:ext cx="2057400" cy="2569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Екатерина была обвенчана с Петром Фёдоровичем</a:t>
            </a:r>
          </a:p>
          <a:p>
            <a:r>
              <a:rPr lang="ru-RU" dirty="0" smtClean="0"/>
              <a:t>Екатерина свергла Петра </a:t>
            </a:r>
            <a:r>
              <a:rPr lang="en-US" dirty="0" smtClean="0"/>
              <a:t>III</a:t>
            </a:r>
          </a:p>
          <a:p>
            <a:r>
              <a:rPr lang="ru-RU" dirty="0"/>
              <a:t>Екатерининская эпоха ознаменовалась максимальным закрепощением крестьян и всесторонним расширением привилегий дворянства.</a:t>
            </a:r>
            <a:endParaRPr lang="ru-RU" dirty="0" smtClean="0"/>
          </a:p>
          <a:p>
            <a:r>
              <a:rPr lang="ru-RU" dirty="0" smtClean="0"/>
              <a:t>Екатерине была направлена на укрепление роли России в мире и расширение её</a:t>
            </a:r>
            <a:r>
              <a:rPr lang="en-US" dirty="0" smtClean="0"/>
              <a:t> </a:t>
            </a:r>
            <a:r>
              <a:rPr lang="ru-RU" dirty="0" err="1" smtClean="0"/>
              <a:t>територии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60</TotalTime>
  <Words>65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Политика Екатерины II</vt:lpstr>
      <vt:lpstr>Содержание</vt:lpstr>
      <vt:lpstr>Екатерина  II</vt:lpstr>
      <vt:lpstr>Слайд 4</vt:lpstr>
      <vt:lpstr>Брак с наследником российского престола </vt:lpstr>
      <vt:lpstr>Слайд 6</vt:lpstr>
      <vt:lpstr>Слайд 7</vt:lpstr>
      <vt:lpstr>Слайд 8</vt:lpstr>
      <vt:lpstr>Внутренняя политика Екатерины II </vt:lpstr>
      <vt:lpstr>Внешняя политика России в царствование Екатерины II  </vt:lpstr>
      <vt:lpstr>Слайд 11</vt:lpstr>
      <vt:lpstr>Вывод: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Политика Екатерины II</dc:title>
  <dc:creator>ВАДИМ</dc:creator>
  <cp:lastModifiedBy>ВАДИМ</cp:lastModifiedBy>
  <cp:revision>1</cp:revision>
  <dcterms:created xsi:type="dcterms:W3CDTF">2015-11-12T18:40:45Z</dcterms:created>
  <dcterms:modified xsi:type="dcterms:W3CDTF">2015-11-12T19:41:08Z</dcterms:modified>
</cp:coreProperties>
</file>