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60" r:id="rId4"/>
    <p:sldId id="259" r:id="rId5"/>
    <p:sldId id="258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980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26" y="-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19269"/>
            <a:ext cx="7766936" cy="1741803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«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Лангепасский политехнический колледж»</a:t>
            </a:r>
            <a:b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Филиал в городе Покачи </a:t>
            </a:r>
            <a:endParaRPr lang="ru-RU" sz="3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5330993"/>
            <a:ext cx="7766936" cy="1096899"/>
          </a:xfrm>
        </p:spPr>
        <p:txBody>
          <a:bodyPr>
            <a:normAutofit lnSpcReduction="10000"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Работа студентки ПДП-12</a:t>
            </a:r>
          </a:p>
          <a:p>
            <a:r>
              <a:rPr lang="ru-RU" b="1" i="1" dirty="0" smtClean="0">
                <a:solidFill>
                  <a:schemeClr val="tx1"/>
                </a:solidFill>
              </a:rPr>
              <a:t>По профессии делопроизводитель</a:t>
            </a:r>
          </a:p>
          <a:p>
            <a:r>
              <a:rPr lang="ru-RU" b="1" i="1" dirty="0" err="1" smtClean="0">
                <a:solidFill>
                  <a:schemeClr val="tx1"/>
                </a:solidFill>
              </a:rPr>
              <a:t>Сарсаковой</a:t>
            </a:r>
            <a:r>
              <a:rPr lang="ru-RU" b="1" i="1" dirty="0" smtClean="0">
                <a:solidFill>
                  <a:schemeClr val="tx1"/>
                </a:solidFill>
              </a:rPr>
              <a:t> Диана </a:t>
            </a:r>
            <a:r>
              <a:rPr lang="ru-RU" b="1" i="1" dirty="0" err="1" smtClean="0">
                <a:solidFill>
                  <a:schemeClr val="tx1"/>
                </a:solidFill>
              </a:rPr>
              <a:t>Биймуратовны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60603" y="2786230"/>
            <a:ext cx="72595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Тема</a:t>
            </a:r>
            <a:r>
              <a:rPr lang="ru-RU" sz="3200" dirty="0" smtClean="0"/>
              <a:t>: </a:t>
            </a:r>
            <a:r>
              <a:rPr lang="ru-RU" sz="3200" b="1" dirty="0" smtClean="0"/>
              <a:t> </a:t>
            </a:r>
            <a:r>
              <a:rPr lang="ru-RU" sz="3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Способы хранения документов в архивах учреждения.</a:t>
            </a:r>
            <a:endParaRPr lang="ru-RU" sz="3200" b="1" dirty="0"/>
          </a:p>
        </p:txBody>
      </p:sp>
    </p:spTree>
    <p:extLst>
      <p:ext uri="{BB962C8B-B14F-4D97-AF65-F5344CB8AC3E}">
        <p14:creationId xmlns="" xmlns:p14="http://schemas.microsoft.com/office/powerpoint/2010/main" val="4172378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7426" y="61445"/>
            <a:ext cx="8692621" cy="5704654"/>
          </a:xfrm>
        </p:spPr>
        <p:txBody>
          <a:bodyPr>
            <a:noAutofit/>
          </a:bodyPr>
          <a:lstStyle/>
          <a:p>
            <a:pPr algn="just"/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50000"/>
              </a:lnSpc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</a:rPr>
              <a:t>Документы, передаваемые на хранение в архив государственной организации, должны храниться в нем в соответствии с установленными Правительством  Российской Федерации сроками – в зависимости от категории организации и вида документов.</a:t>
            </a:r>
            <a:endParaRPr lang="ru-RU" sz="2000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None/>
            </a:pP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3848">
            <a:off x="5309640" y="3689570"/>
            <a:ext cx="3098649" cy="21072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25"/>
          <a:stretch/>
        </p:blipFill>
        <p:spPr>
          <a:xfrm rot="20605173">
            <a:off x="627631" y="3740200"/>
            <a:ext cx="3098649" cy="211000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50138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062" y="299984"/>
            <a:ext cx="9555994" cy="637116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В течение установленных сроков государственные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организации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должны обеспечить сохранность, учет, отбор и подготовку документов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для передачи их на постоянное хранение согласно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соответствующим </a:t>
            </a:r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нормативным-методическим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документам. </a:t>
            </a:r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831">
            <a:off x="5421853" y="3388662"/>
            <a:ext cx="3635949" cy="26033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2503">
            <a:off x="755532" y="3302573"/>
            <a:ext cx="3698134" cy="2753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561196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Архивный фонд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Российской Федерации состоит: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осударственной части и</a:t>
            </a: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Негосударственной части;</a:t>
            </a: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396" y="2053013"/>
            <a:ext cx="4512290" cy="33656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86" y="3999785"/>
            <a:ext cx="3206736" cy="21072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68016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2122"/>
            <a:ext cx="4873213" cy="633625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ru-RU" sz="1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Государственный </a:t>
            </a:r>
            <a:r>
              <a:rPr lang="ru-RU" sz="1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часть Архивного фонда РФ  хранится постоянно сетью государственных архивов и центров хранения документации, государственными </a:t>
            </a:r>
            <a:r>
              <a:rPr lang="ru-RU" sz="19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музеямии</a:t>
            </a:r>
            <a:r>
              <a:rPr lang="ru-RU" sz="1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библиотеками, отдельными министерствами и отраслевыми фондами.</a:t>
            </a:r>
            <a:endParaRPr lang="ru-RU" sz="19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1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ru-RU" sz="1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Негосударственная часть Архивного фонда  РФ составляет архивные документы, находящиеся в собственности: общественных объединений и организаций, благотворительных и иных фондов, политических партий и движений с момента их официальной регистрации, религиозных объединений и организаций,  негосударственных корпораций, акционерных обществ, физических лиц (документы личного происхождения) и т.д.</a:t>
            </a:r>
            <a:endParaRPr lang="ru-RU" sz="19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667" y="806823"/>
            <a:ext cx="4851700" cy="48301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4310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9280" y="441065"/>
            <a:ext cx="8698659" cy="6317544"/>
          </a:xfrm>
        </p:spPr>
        <p:txBody>
          <a:bodyPr>
            <a:noAutofit/>
          </a:bodyPr>
          <a:lstStyle/>
          <a:p>
            <a:endParaRPr lang="ru-RU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Федеральное архивное агентство должно иметь информацию от собственников документов, необходимую для их государственного учета, а также информацию о смене собственника, о новом владельце и новом месте хранения, об условиях хранения. Эти документы не могут быть уничтожены без согласования с Федеральным архивным агентством.</a:t>
            </a:r>
            <a:endParaRPr lang="ru-RU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29" r="343"/>
          <a:stretch/>
        </p:blipFill>
        <p:spPr>
          <a:xfrm>
            <a:off x="914400" y="4120179"/>
            <a:ext cx="3410174" cy="1968649"/>
          </a:xfrm>
          <a:prstGeom prst="rect">
            <a:avLst/>
          </a:prstGeom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655819" y="580913"/>
            <a:ext cx="8596668" cy="3388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ru-RU" sz="1800" b="1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808219" y="733313"/>
            <a:ext cx="8596668" cy="3388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ru-RU" sz="1800" b="1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915" y="4065042"/>
            <a:ext cx="3568403" cy="200227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93154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11064" y="1353220"/>
            <a:ext cx="5450531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Спасибо</a:t>
            </a:r>
          </a:p>
          <a:p>
            <a:pPr algn="ctr"/>
            <a:r>
              <a:rPr lang="ru-RU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за </a:t>
            </a:r>
          </a:p>
          <a:p>
            <a:pPr algn="ctr"/>
            <a:r>
              <a:rPr lang="ru-RU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</a:t>
            </a:r>
            <a:r>
              <a:rPr lang="ru-RU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нимание!</a:t>
            </a:r>
            <a:endParaRPr lang="ru-RU" sz="8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5453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314</TotalTime>
  <Words>228</Words>
  <Application>Microsoft Office PowerPoint</Application>
  <PresentationFormat>Произвольный</PresentationFormat>
  <Paragraphs>29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Грань</vt:lpstr>
      <vt:lpstr>«Лангепасский политехнический колледж» Филиал в городе Покачи </vt:lpstr>
      <vt:lpstr>Слайд 2</vt:lpstr>
      <vt:lpstr>Слайд 3</vt:lpstr>
      <vt:lpstr>Архивный фонд  Российской Федерации состоит:</vt:lpstr>
      <vt:lpstr>Слайд 5</vt:lpstr>
      <vt:lpstr>Слайд 6</vt:lpstr>
      <vt:lpstr>Слайд 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Deniska</dc:creator>
  <cp:lastModifiedBy>ADMIN</cp:lastModifiedBy>
  <cp:revision>26</cp:revision>
  <dcterms:created xsi:type="dcterms:W3CDTF">2015-01-28T08:49:26Z</dcterms:created>
  <dcterms:modified xsi:type="dcterms:W3CDTF">2015-03-13T06:28:44Z</dcterms:modified>
</cp:coreProperties>
</file>