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0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B9FF9-443C-4923-9573-DE25124996C9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772A4-F271-4BCA-A8A3-896EA03113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772A4-F271-4BCA-A8A3-896EA031138E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8D96502-F931-4321-BA61-A66BD3EBB93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84EACB2-0E91-4C99-AE2D-3C10E895AA1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733256"/>
            <a:ext cx="7272808" cy="936104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Субкультура </a:t>
            </a:r>
            <a:r>
              <a:rPr lang="ru-RU" dirty="0" err="1" smtClean="0">
                <a:solidFill>
                  <a:schemeClr val="bg1"/>
                </a:solidFill>
              </a:rPr>
              <a:t>Хип-Хоп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8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383300"/>
            <a:ext cx="3456384" cy="2630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7115-26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0"/>
            <a:ext cx="403860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fJqWm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2348880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332656"/>
            <a:ext cx="4978896" cy="6192688"/>
          </a:xfrm>
        </p:spPr>
        <p:txBody>
          <a:bodyPr>
            <a:normAutofit/>
          </a:bodyPr>
          <a:lstStyle/>
          <a:p>
            <a:r>
              <a:rPr lang="ru-RU" sz="1800" b="1" u="sng" dirty="0" smtClean="0">
                <a:latin typeface="Arial" pitchFamily="34" charset="0"/>
                <a:cs typeface="Arial" pitchFamily="34" charset="0"/>
              </a:rPr>
              <a:t>Субкультура </a:t>
            </a:r>
            <a:r>
              <a:rPr lang="ru-RU" sz="1800" b="1" u="sng" dirty="0" err="1" smtClean="0">
                <a:latin typeface="Arial" pitchFamily="34" charset="0"/>
                <a:cs typeface="Arial" pitchFamily="34" charset="0"/>
              </a:rPr>
              <a:t>хип-хоп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зарождалась в «черных кварталах» Нью-Йорка в середине 70-х годов XX века под влиянием выходцев с Ямайки, которые в это же время зарождали движение скинхедов на другом конце земного шара. На дискотеках для молодежи из бедных афроамериканских районов, которых в обычные клубы не пускали, впервые было употреблено слово MC (правда, не в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совсем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том значение, в котором мы воспринимаем его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сейчас),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ди-джея впервые стали воспринимать не как наемного исполнителя, который ставит музыку по заказу владельца клуба, там же появились и крутые танцоры, которые соревновались друг с другом танцуя в перерывах (брейках).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iphoprevolution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5679" y="260649"/>
            <a:ext cx="366227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creenshot 2015-01-06 16.50.2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3356992"/>
            <a:ext cx="3623751" cy="2621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>
            <a:spLocks noGrp="1"/>
          </p:cNvSpPr>
          <p:nvPr>
            <p:ph idx="1"/>
          </p:nvPr>
        </p:nvSpPr>
        <p:spPr>
          <a:xfrm>
            <a:off x="3851920" y="692696"/>
            <a:ext cx="4978325" cy="475252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Субкультура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хип-хоп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 включает в себя три направления: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1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    Музыкальный стиль «реп» – речитатив под музыкальный ритм, задаваемый ди-джеем, с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четко.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обозначенными рифмами. 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2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    Танцевальный стиль «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брэйк-данс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 – уникальный по пластичности и ритмичности танец, который заложил моду на спортивный стиль одежды для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хип-хопа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 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3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    Искусство «граффити» – настенные рисунки и росписи.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3353563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lns9l3exj1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284984"/>
            <a:ext cx="3457735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771800" y="2060848"/>
            <a:ext cx="3384376" cy="27363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</a:rPr>
              <a:t>Рэпперы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R&amp;B-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</a:rPr>
              <a:t>ишники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</a:rPr>
              <a:t>Бэкпэкеры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</a:rPr>
              <a:t>Бэггеры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Arial Black" pitchFamily="34" charset="0"/>
              </a:rPr>
              <a:t>Представителей субкультуры делят на 4 группы:</a:t>
            </a:r>
            <a:endParaRPr lang="ru-RU" sz="3200" dirty="0">
              <a:solidFill>
                <a:schemeClr val="accent4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20688"/>
            <a:ext cx="4114800" cy="538660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100" dirty="0" err="1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Рэпперы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 – носят мешковатую одежду больших размеров (джинсы-«трубы», плотные рубашки, спортивные футболки,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куртки-аляски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), стилизованные под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рэп-культуру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ювелирные украшения, «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бэйсболки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» поворачиваю назад. Никаких требований к вступлению в свои группы не выдвигают, главное одеваться и говорить как репер и слушать реп.</a:t>
            </a:r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kartinki.me-55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789040"/>
            <a:ext cx="3792421" cy="2197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31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359429"/>
            <a:ext cx="2304255" cy="2907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20688"/>
            <a:ext cx="4330824" cy="538660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 </a:t>
            </a:r>
            <a:r>
              <a:rPr lang="ru-RU" sz="2100" dirty="0" err="1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R&amp;B-ишники</a:t>
            </a:r>
            <a:r>
              <a:rPr lang="ru-RU" sz="2100" dirty="0" smtClean="0">
                <a:latin typeface="Arial Black" pitchFamily="34" charset="0"/>
              </a:rPr>
              <a:t> </a:t>
            </a:r>
            <a:r>
              <a:rPr lang="ru-RU" sz="2100" dirty="0" smtClean="0"/>
              <a:t>–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носят дырявые джинсы с заниженной талией, ремни с большими пряжками, футболки, массивные очки, «бейсболки» и кроссовки. Подвержены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влияниям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моды. Представители – «золотая молодежь» (дети обеспеченных родителей). Украшения и одежда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R&amp;B-ишников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стоит недешево, поэтому вступают в эту группу те, у кого есть деньги.</a:t>
            </a:r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macmiller-600x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5832" y="620688"/>
            <a:ext cx="324036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0014-020-R-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1961" y="3501008"/>
            <a:ext cx="3260820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620688"/>
            <a:ext cx="4546848" cy="531459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100" b="1" dirty="0" err="1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Бэкпэкеры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 – рюкзак за спиной и готовность к путешествию автостопом в любой момент, предметы роскоши избегают, носят куртки с капюшонами и штаны цвета хаки, кроссовки. При вступлении в группу предъявляются требования к интеллектуальному уровню, поэтому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бэкпэкеров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часто называют повзрослевшими хиппи, которые получили высшее образование.</a:t>
            </a:r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globetrotter-pause-strassenr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1905" y="404664"/>
            <a:ext cx="3218354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tURsQ4LqOb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3356992"/>
            <a:ext cx="288032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836712"/>
            <a:ext cx="4546848" cy="495455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100" b="1" dirty="0" err="1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Бэггеры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 – единственные представители субкультуры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хип-хоп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, которые не слушают реп, не танцуют брейк-данс и не рисуют граффити. С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хип-хопом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их роднит только стиль одежды: мешковатые штаны они заправляют в кроссовки (вставляют на концах резинки или манжетки), носят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кенгурушки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с капюшонами и кроссовки.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Бэггеры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не курят и не употребляют спиртные напитки.</a:t>
            </a:r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61898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46920" y="188640"/>
            <a:ext cx="2285266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7030" y="3561135"/>
            <a:ext cx="2783402" cy="3108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</TotalTime>
  <Words>127</Words>
  <Application>Microsoft Office PowerPoint</Application>
  <PresentationFormat>Экран (4:3)</PresentationFormat>
  <Paragraphs>16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Субкультура Хип-Хоп</vt:lpstr>
      <vt:lpstr>Слайд 2</vt:lpstr>
      <vt:lpstr>Слайд 3</vt:lpstr>
      <vt:lpstr>Представителей субкультуры делят на 4 группы:</vt:lpstr>
      <vt:lpstr>Слайд 5</vt:lpstr>
      <vt:lpstr>Слайд 6</vt:lpstr>
      <vt:lpstr>Слайд 7</vt:lpstr>
      <vt:lpstr>Слайд 8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11</cp:revision>
  <dcterms:created xsi:type="dcterms:W3CDTF">2016-02-07T09:59:24Z</dcterms:created>
  <dcterms:modified xsi:type="dcterms:W3CDTF">2016-02-07T11:41:34Z</dcterms:modified>
</cp:coreProperties>
</file>