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89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9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27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2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1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7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02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97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0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1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49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2634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14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74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61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719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54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78C9ED-2FDF-4D5C-B41F-45E6E1FA5A31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FCEF60-B9C5-4B3C-A66B-E13744F61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57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208608">
            <a:off x="1251450" y="1711559"/>
            <a:ext cx="8518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«Золотой треугольник ЮВА»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295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2592" y="2089511"/>
            <a:ext cx="952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Сингапур -</a:t>
            </a:r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&gt;</a:t>
            </a:r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о. Борнео -</a:t>
            </a:r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&gt;</a:t>
            </a:r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Бруней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Наше путешествие будет осуществляться по следующему маршруту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14425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548640"/>
            <a:ext cx="4669536" cy="3502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792" y="548640"/>
            <a:ext cx="4523732" cy="3750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3056" y="4157472"/>
            <a:ext cx="97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Флаг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814816" y="4357902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Герб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11136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5877" y="0"/>
            <a:ext cx="29514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Сингапур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56640"/>
            <a:ext cx="11645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ород-государство</a:t>
            </a:r>
            <a:r>
              <a:rPr lang="ru-RU" dirty="0"/>
              <a:t>, расположенный на островах в Юго-Восточной Азии, отделённых от южной оконечности Малаккского полуострова узким </a:t>
            </a:r>
            <a:r>
              <a:rPr lang="ru-RU" dirty="0" err="1"/>
              <a:t>Джохорским</a:t>
            </a:r>
            <a:r>
              <a:rPr lang="ru-RU" dirty="0"/>
              <a:t> проливом. Граничит с султанатом </a:t>
            </a:r>
            <a:r>
              <a:rPr lang="ru-RU" dirty="0" err="1"/>
              <a:t>Джохор</a:t>
            </a:r>
            <a:r>
              <a:rPr lang="ru-RU" dirty="0"/>
              <a:t>, входящим в состав Малайзии, и с островами </a:t>
            </a:r>
            <a:r>
              <a:rPr lang="ru-RU" dirty="0" err="1" smtClean="0"/>
              <a:t>Риау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/>
              <a:t>составе Индонезии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6197600" cy="4648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857" y="2578100"/>
            <a:ext cx="5933043" cy="37081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37" y="1249375"/>
            <a:ext cx="5907740" cy="395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6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6717" y="0"/>
            <a:ext cx="11027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Достопримечательности Сингапура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600" y="1498600"/>
            <a:ext cx="48349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hlinkClick r:id="rId2" action="ppaction://hlinksldjump"/>
              </a:rPr>
              <a:t>Marina Bay Sands</a:t>
            </a: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hlinkClick r:id="rId3" action="ppaction://hlinksldjump"/>
              </a:rPr>
              <a:t>Храм Шуан Линь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hlinkClick r:id="rId4" action="ppaction://hlinksldjump"/>
              </a:rPr>
              <a:t>Национальный музей </a:t>
            </a:r>
            <a:r>
              <a:rPr lang="ru-RU" sz="2400" dirty="0" err="1" smtClean="0">
                <a:hlinkClick r:id="rId4" action="ppaction://hlinksldjump"/>
              </a:rPr>
              <a:t>сингапура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691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2871" y="0"/>
            <a:ext cx="5221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Marina Bay Sands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741" y="923330"/>
            <a:ext cx="611577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altLang="ru-RU" sz="2000" dirty="0">
                <a:solidFill>
                  <a:srgbClr val="333333"/>
                </a:solidFill>
                <a:cs typeface="Arial" panose="020B0604020202020204" pitchFamily="34" charset="0"/>
              </a:rPr>
              <a:t>Г</a:t>
            </a:r>
            <a:r>
              <a:rPr lang="ru-RU" altLang="ru-RU" sz="2000" dirty="0" smtClean="0">
                <a:solidFill>
                  <a:srgbClr val="333333"/>
                </a:solidFill>
                <a:cs typeface="Arial" panose="020B0604020202020204" pitchFamily="34" charset="0"/>
              </a:rPr>
              <a:t>остиница </a:t>
            </a:r>
            <a:r>
              <a:rPr lang="ru-RU" altLang="ru-RU" sz="2000" dirty="0">
                <a:solidFill>
                  <a:srgbClr val="333333"/>
                </a:solidFill>
                <a:cs typeface="Arial" panose="020B0604020202020204" pitchFamily="34" charset="0"/>
              </a:rPr>
              <a:t>и казино на берегу </a:t>
            </a:r>
            <a:r>
              <a:rPr lang="ru-RU" altLang="ru-RU" sz="2000" b="1" dirty="0" err="1">
                <a:solidFill>
                  <a:srgbClr val="333333"/>
                </a:solidFill>
                <a:cs typeface="Arial" panose="020B0604020202020204" pitchFamily="34" charset="0"/>
              </a:rPr>
              <a:t>Marina</a:t>
            </a:r>
            <a:r>
              <a:rPr lang="ru-RU" altLang="ru-RU" sz="2000" dirty="0">
                <a:solidFill>
                  <a:srgbClr val="333333"/>
                </a:solidFill>
                <a:cs typeface="Arial" panose="020B0604020202020204" pitchFamily="34" charset="0"/>
              </a:rPr>
              <a:t> </a:t>
            </a:r>
            <a:r>
              <a:rPr lang="ru-RU" altLang="ru-RU" sz="2000" b="1" dirty="0" err="1">
                <a:solidFill>
                  <a:srgbClr val="333333"/>
                </a:solidFill>
                <a:cs typeface="Arial" panose="020B0604020202020204" pitchFamily="34" charset="0"/>
              </a:rPr>
              <a:t>Bay</a:t>
            </a:r>
            <a:r>
              <a:rPr lang="ru-RU" altLang="ru-RU" sz="2000" dirty="0">
                <a:solidFill>
                  <a:srgbClr val="333333"/>
                </a:solidFill>
                <a:cs typeface="Arial" panose="020B0604020202020204" pitchFamily="34" charset="0"/>
              </a:rPr>
              <a:t> в Сингапуре</a:t>
            </a:r>
            <a:r>
              <a:rPr lang="ru-RU" altLang="ru-RU" sz="2000" dirty="0"/>
              <a:t> 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11696" cy="4474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1846660"/>
            <a:ext cx="10058400" cy="46362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0" y="0"/>
            <a:ext cx="755904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1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59228" y="0"/>
            <a:ext cx="5064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Храм Шуан Линь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23331"/>
            <a:ext cx="1167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Национальный памятник Сингапура. Представляет собой китайский буддийский </a:t>
            </a:r>
            <a:r>
              <a:rPr lang="ru-RU" dirty="0" err="1"/>
              <a:t>храмово</a:t>
            </a:r>
            <a:r>
              <a:rPr lang="ru-RU" dirty="0"/>
              <a:t>-монастырский комплекс 1889-1902 годов постройки. Известен как «старейший монастырь в Сингапуре»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09"/>
            <a:ext cx="6156960" cy="46177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98" y="0"/>
            <a:ext cx="5798101" cy="38412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19" y="3770867"/>
            <a:ext cx="6583680" cy="2971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2636"/>
            <a:ext cx="5233819" cy="392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9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8036" y="0"/>
            <a:ext cx="10046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Национальный музей Сингапура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2333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</a:t>
            </a:r>
            <a:r>
              <a:rPr lang="ru-RU" dirty="0" smtClean="0"/>
              <a:t>тарейший </a:t>
            </a:r>
            <a:r>
              <a:rPr lang="ru-RU" dirty="0"/>
              <a:t>музей в Сингапуре. История данного заведения начинается в 1849 году, когда оно был создано как одна из секций библиотеки Сингапурского института. После нескольких переездов музей наконец разместился в 1887 году в своём современном здании на </a:t>
            </a:r>
            <a:r>
              <a:rPr lang="ru-RU" dirty="0" err="1"/>
              <a:t>Стэмфорд-Роуд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36319" cy="38908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5136"/>
            <a:ext cx="4877447" cy="31028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319" y="-1"/>
            <a:ext cx="6258145" cy="38908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32" y="186802"/>
            <a:ext cx="5003397" cy="66711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48" y="3075043"/>
            <a:ext cx="4901184" cy="367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9613" y="0"/>
            <a:ext cx="4567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Остров Борнео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23330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r>
              <a:rPr lang="ru-RU" dirty="0" smtClean="0"/>
              <a:t>ретий </a:t>
            </a:r>
            <a:r>
              <a:rPr lang="ru-RU" dirty="0"/>
              <a:t>по величине остров в мире; единственный морской остров, разделённый между тремя государствами: Индонезией, Малайзией и Брунеем. Площадь — 743 330 км². Остров находится в центре Малайского архипелага в юго-восточной Азии.</a:t>
            </a:r>
          </a:p>
          <a:p>
            <a:r>
              <a:rPr lang="ru-RU" dirty="0"/>
              <a:t>Остров был открыт для европейцев в 1521 году мореплавателями из экспедиции Магеллана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Достопримечательности 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hlinkClick r:id="rId2" action="ppaction://hlinksldjump"/>
              </a:rPr>
              <a:t>Башня Тун Мустафы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hlinkClick r:id="rId3" action="ppaction://hlinksldjump"/>
              </a:rPr>
              <a:t>Государственная мечеть </a:t>
            </a:r>
            <a:r>
              <a:rPr lang="ru-RU" dirty="0" err="1" smtClean="0">
                <a:hlinkClick r:id="rId3" action="ppaction://hlinksldjump"/>
              </a:rPr>
              <a:t>Сабаха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hlinkClick r:id="rId4" action="ppaction://hlinksldjump"/>
              </a:rPr>
              <a:t>Заповедник </a:t>
            </a:r>
            <a:r>
              <a:rPr lang="ru-RU" dirty="0" err="1" smtClean="0">
                <a:hlinkClick r:id="rId4" action="ppaction://hlinksldjump"/>
              </a:rPr>
              <a:t>Семенггох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428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6876" y="0"/>
            <a:ext cx="63097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Башня Тун Мустафы</a:t>
            </a:r>
            <a:endParaRPr lang="ru-RU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6876" y="923330"/>
            <a:ext cx="6364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333333"/>
                </a:solidFill>
                <a:cs typeface="Arial" panose="020B0604020202020204" pitchFamily="34" charset="0"/>
              </a:rPr>
              <a:t>Расположена </a:t>
            </a:r>
            <a:r>
              <a:rPr lang="ru-RU" altLang="ru-RU" dirty="0">
                <a:solidFill>
                  <a:srgbClr val="333333"/>
                </a:solidFill>
                <a:cs typeface="Arial" panose="020B0604020202020204" pitchFamily="34" charset="0"/>
              </a:rPr>
              <a:t>в Малайзии, а именно на территории города Кота-</a:t>
            </a:r>
            <a:r>
              <a:rPr lang="ru-RU" altLang="ru-RU" dirty="0" err="1">
                <a:solidFill>
                  <a:srgbClr val="333333"/>
                </a:solidFill>
                <a:cs typeface="Arial" panose="020B0604020202020204" pitchFamily="34" charset="0"/>
              </a:rPr>
              <a:t>Кинабалу</a:t>
            </a:r>
            <a:r>
              <a:rPr lang="ru-RU" altLang="ru-RU" dirty="0">
                <a:solidFill>
                  <a:srgbClr val="333333"/>
                </a:solidFill>
                <a:cs typeface="Arial" panose="020B0604020202020204" pitchFamily="34" charset="0"/>
              </a:rPr>
              <a:t>. Построена она была в 1977 году</a:t>
            </a:r>
            <a:r>
              <a:rPr lang="ru-RU" altLang="ru-RU" dirty="0"/>
              <a:t> </a:t>
            </a:r>
          </a:p>
        </p:txBody>
      </p:sp>
      <p:pic>
        <p:nvPicPr>
          <p:cNvPr id="13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3746" y="1246495"/>
            <a:ext cx="6096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 fov="2700000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570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2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523" y="0"/>
            <a:ext cx="99437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Государственная мечеть </a:t>
            </a:r>
            <a:r>
              <a:rPr lang="ru-RU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Сабаха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2333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Святилище является главным местом поклонения мусульман в штате Сабах. Мечеть представляет собой невероятно гармоничный и масштабный комплекс, где идеально сочетается исламская архитектура и современный дизайн. Здесь могут разместиться до пяти тысяч верующих, а для женщин выделен балкон на пятьсот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52739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6061" y="0"/>
            <a:ext cx="7063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Заповедник </a:t>
            </a:r>
            <a:r>
              <a:rPr lang="ru-RU" sz="5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Семенггох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2333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</a:t>
            </a:r>
            <a:r>
              <a:rPr lang="ru-RU" dirty="0" smtClean="0"/>
              <a:t>то </a:t>
            </a:r>
            <a:r>
              <a:rPr lang="ru-RU" dirty="0"/>
              <a:t>своеобразный реабилитационный центр для орангутангов, кинкажу, крокодилов, гиббонов, обезьян, птиц-носорогов и дикобразов и других животных. Здесь им прививают навыки выживания, для последующего возвращения в дикую природу.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960" cy="38557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62" y="0"/>
            <a:ext cx="5336637" cy="3855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719" y="17684"/>
            <a:ext cx="4733925" cy="6096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3153"/>
            <a:ext cx="4727273" cy="354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58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4890" y="0"/>
            <a:ext cx="2347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Бруней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923330"/>
            <a:ext cx="4232366" cy="4114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0" y="1211985"/>
            <a:ext cx="5282262" cy="3486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2532848" y="4776520"/>
            <a:ext cx="1136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Флаг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812218" y="5038130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Герб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35197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92" y="0"/>
            <a:ext cx="10039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Достопримечательности Брунея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92" y="1475232"/>
            <a:ext cx="5014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hlinkClick r:id="rId2" action="ppaction://hlinksldjump"/>
              </a:rPr>
              <a:t>Национальный парк Улу-</a:t>
            </a:r>
            <a:r>
              <a:rPr lang="ru-RU" sz="2400" dirty="0" err="1" smtClean="0">
                <a:hlinkClick r:id="rId2" action="ppaction://hlinksldjump"/>
              </a:rPr>
              <a:t>Тебуронг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hlinkClick r:id="rId3" action="ppaction://hlinksldjump"/>
              </a:rPr>
              <a:t>«Змеиное озеро» </a:t>
            </a:r>
            <a:r>
              <a:rPr lang="ru-RU" sz="2400" dirty="0" err="1" smtClean="0">
                <a:hlinkClick r:id="rId3" action="ppaction://hlinksldjump"/>
              </a:rPr>
              <a:t>Тасек-Меримбун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26877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5118" y="0"/>
            <a:ext cx="103653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Национальный парк Улу-</a:t>
            </a:r>
            <a:r>
              <a:rPr lang="ru-RU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Тебуронг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80" y="923330"/>
            <a:ext cx="101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Всю красоту парка </a:t>
            </a:r>
            <a:r>
              <a:rPr lang="ru-RU" dirty="0" smtClean="0"/>
              <a:t>показать на </a:t>
            </a:r>
            <a:r>
              <a:rPr lang="ru-RU" dirty="0" smtClean="0"/>
              <a:t>картинках не получится</a:t>
            </a:r>
            <a:r>
              <a:rPr lang="en-US" dirty="0" smtClean="0"/>
              <a:t>,</a:t>
            </a:r>
            <a:r>
              <a:rPr lang="ru-RU" dirty="0" smtClean="0"/>
              <a:t>поэтому вот 3-х минутное видео</a:t>
            </a:r>
            <a:r>
              <a:rPr lang="en-US" dirty="0" smtClean="0"/>
              <a:t>,</a:t>
            </a:r>
            <a:r>
              <a:rPr lang="ru-RU" dirty="0" smtClean="0"/>
              <a:t>показывающее</a:t>
            </a:r>
            <a:r>
              <a:rPr lang="en-US" dirty="0" smtClean="0"/>
              <a:t>,</a:t>
            </a:r>
            <a:r>
              <a:rPr lang="ru-RU" dirty="0" smtClean="0"/>
              <a:t>что </a:t>
            </a:r>
            <a:r>
              <a:rPr lang="ru-RU" dirty="0" smtClean="0"/>
              <a:t>такое национальный парк Улу-</a:t>
            </a:r>
            <a:r>
              <a:rPr lang="ru-RU" dirty="0" err="1" smtClean="0"/>
              <a:t>Тебуронг</a:t>
            </a:r>
            <a:endParaRPr lang="ru-RU" dirty="0"/>
          </a:p>
        </p:txBody>
      </p:sp>
      <p:pic>
        <p:nvPicPr>
          <p:cNvPr id="4" name="Ulu Temburong National Par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4543" y="1569661"/>
            <a:ext cx="8567017" cy="48189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250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7430" y="0"/>
            <a:ext cx="104070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«Змеиное озеро» </a:t>
            </a:r>
            <a:r>
              <a:rPr lang="ru-RU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Тасек-Меримбун</a:t>
            </a:r>
            <a:endParaRPr lang="ru-RU" sz="54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622"/>
            <a:ext cx="6314516" cy="37070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16" y="848337"/>
            <a:ext cx="5358384" cy="35663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66" y="3087624"/>
            <a:ext cx="5346954" cy="356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1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8032" y="4742688"/>
            <a:ext cx="3382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Выполнил : Ученик 11 класса «А»</a:t>
            </a:r>
          </a:p>
          <a:p>
            <a:pPr algn="r"/>
            <a:r>
              <a:rPr lang="ru-RU" dirty="0" smtClean="0"/>
              <a:t>МОУ СОШ № 11</a:t>
            </a:r>
          </a:p>
          <a:p>
            <a:pPr algn="r"/>
            <a:r>
              <a:rPr lang="ru-RU" dirty="0" smtClean="0"/>
              <a:t>Борисов Максим</a:t>
            </a:r>
          </a:p>
          <a:p>
            <a:pPr algn="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060192" y="1975104"/>
            <a:ext cx="6388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43166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86</TotalTime>
  <Words>242</Words>
  <Application>Microsoft Office PowerPoint</Application>
  <PresentationFormat>Широкоэкранный</PresentationFormat>
  <Paragraphs>43</Paragraphs>
  <Slides>17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Impact</vt:lpstr>
      <vt:lpstr>Wingdings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 Борисов</dc:creator>
  <cp:lastModifiedBy>Макс Борисов</cp:lastModifiedBy>
  <cp:revision>10</cp:revision>
  <dcterms:created xsi:type="dcterms:W3CDTF">2015-12-18T17:50:52Z</dcterms:created>
  <dcterms:modified xsi:type="dcterms:W3CDTF">2015-12-18T21:25:18Z</dcterms:modified>
</cp:coreProperties>
</file>