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02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613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37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65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436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95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68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4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434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20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99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029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750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079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61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129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6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00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0E9A85-FA6B-4137-92FE-16CC64138CEC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BFBF075-D13D-4CEB-99D3-3C35B20B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0956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  <p:sldLayoutId id="214748395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893" y="1"/>
            <a:ext cx="8336507" cy="421715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Владимир</a:t>
            </a:r>
            <a:b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Галактионович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ороленко</a:t>
            </a:r>
            <a:b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1654694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(1853-1921)</a:t>
            </a:r>
            <a:endParaRPr lang="ru-RU" sz="6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08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895" y="-1413165"/>
            <a:ext cx="7182196" cy="7647709"/>
          </a:xfrm>
        </p:spPr>
        <p:txBody>
          <a:bodyPr>
            <a:normAutofit/>
          </a:bodyPr>
          <a:lstStyle/>
          <a:p>
            <a:r>
              <a:rPr lang="ru-RU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Владимир </a:t>
            </a:r>
            <a:r>
              <a:rPr lang="ru-RU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Галактионович</a:t>
            </a:r>
            <a:r>
              <a:rPr lang="ru-RU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Короленко родился 15 июля 1853 года в </a:t>
            </a:r>
            <a:r>
              <a:rPr lang="ru-RU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Житомире.На</a:t>
            </a:r>
            <a:r>
              <a:rPr lang="ru-RU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Украине в семье судебного чиновника.</a:t>
            </a:r>
            <a:endParaRPr lang="ru-RU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956" y="2427316"/>
            <a:ext cx="4222866" cy="4430684"/>
          </a:xfrm>
        </p:spPr>
      </p:pic>
    </p:spTree>
    <p:extLst>
      <p:ext uri="{BB962C8B-B14F-4D97-AF65-F5344CB8AC3E}">
        <p14:creationId xmlns:p14="http://schemas.microsoft.com/office/powerpoint/2010/main" val="4047632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1520" y="1"/>
            <a:ext cx="8695113" cy="1529542"/>
          </a:xfrm>
        </p:spPr>
        <p:txBody>
          <a:bodyPr/>
          <a:lstStyle/>
          <a:p>
            <a:r>
              <a:rPr lang="ru-RU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Родители </a:t>
            </a:r>
            <a:r>
              <a:rPr lang="ru-RU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В.Г.Короленко</a:t>
            </a:r>
            <a:endParaRPr lang="ru-RU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0160" y="1529543"/>
            <a:ext cx="8911243" cy="4261657"/>
          </a:xfrm>
        </p:spPr>
        <p:txBody>
          <a:bodyPr>
            <a:normAutofit/>
          </a:bodyPr>
          <a:lstStyle/>
          <a:p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По отцу он старого </a:t>
            </a:r>
            <a:r>
              <a:rPr lang="ru-RU" sz="4000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казанцкого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рода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мать-дочь польского помещика на </a:t>
            </a:r>
            <a:r>
              <a:rPr lang="ru-RU" sz="4000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Волыни.Отец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его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занимавший должность уездного судьи в Житомире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Дубре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Ровне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отличался редкой нравственной чистотой.</a:t>
            </a:r>
            <a:r>
              <a:rPr lang="ru-RU" sz="2800" cap="none" dirty="0" smtClean="0"/>
              <a:t> </a:t>
            </a: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3109515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4931" y="1"/>
            <a:ext cx="7115694" cy="1047404"/>
          </a:xfrm>
        </p:spPr>
        <p:txBody>
          <a:bodyPr>
            <a:normAutofit/>
          </a:bodyPr>
          <a:lstStyle/>
          <a:p>
            <a:r>
              <a:rPr lang="ru-RU" sz="54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Студенческие годы.</a:t>
            </a:r>
            <a:endParaRPr lang="ru-RU" sz="5400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6291" y="1047406"/>
            <a:ext cx="8262851" cy="4743794"/>
          </a:xfrm>
        </p:spPr>
        <p:txBody>
          <a:bodyPr>
            <a:normAutofit/>
          </a:bodyPr>
          <a:lstStyle/>
          <a:p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Студенческие годы Короленко     приходились на начало 70-ых годов.</a:t>
            </a:r>
          </a:p>
          <a:p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Сначала он учился в Санкт- Петербургском Технологическом институте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 затем в Московской Петровской Сельскохозяйственной Академии. </a:t>
            </a:r>
            <a:endParaRPr lang="ru-RU" sz="4000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733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5709" y="0"/>
            <a:ext cx="7741517" cy="1729047"/>
          </a:xfrm>
        </p:spPr>
        <p:txBody>
          <a:bodyPr>
            <a:normAutofit/>
          </a:bodyPr>
          <a:lstStyle/>
          <a:p>
            <a:r>
              <a:rPr lang="ru-RU" sz="6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Первые работы.</a:t>
            </a:r>
            <a:endParaRPr lang="ru-RU" sz="6000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313412"/>
            <a:ext cx="10131425" cy="3607724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Первые художественное произведение в 1890г.С1906года Короленко начал печатать отдельными главами самое обширное по объему из своих произведений : автобиографическую «Историю моего современника».</a:t>
            </a:r>
            <a:endParaRPr lang="ru-RU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984" y="4305993"/>
            <a:ext cx="3458095" cy="25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261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225" y="-1210732"/>
            <a:ext cx="7197726" cy="2421464"/>
          </a:xfrm>
        </p:spPr>
        <p:txBody>
          <a:bodyPr>
            <a:normAutofit/>
          </a:bodyPr>
          <a:lstStyle/>
          <a:p>
            <a:r>
              <a:rPr lang="ru-RU" sz="6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Работы Короленко.</a:t>
            </a:r>
            <a:endParaRPr lang="ru-RU" sz="6000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62051" y="1210732"/>
            <a:ext cx="7697585" cy="4580467"/>
          </a:xfrm>
        </p:spPr>
        <p:txBody>
          <a:bodyPr>
            <a:normAutofit fontScale="92500"/>
          </a:bodyPr>
          <a:lstStyle/>
          <a:p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«Сибирские рассказы и очерки»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«Дети подземелья»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повесть «Без языка»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повесть «Эпизоды из жизни искателя»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«Искатель»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рассказ «В дурном обществе»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«Сон Макара»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«Из записок сибирского туриста»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«Слепой музыкант»</a:t>
            </a:r>
            <a:r>
              <a:rPr lang="en-US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4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«Ночью» и др.</a:t>
            </a:r>
            <a:endParaRPr lang="ru-RU" sz="4000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1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9337" y="1"/>
            <a:ext cx="8815936" cy="3397132"/>
          </a:xfrm>
        </p:spPr>
        <p:txBody>
          <a:bodyPr>
            <a:normAutofit/>
          </a:bodyPr>
          <a:lstStyle/>
          <a:p>
            <a:r>
              <a:rPr lang="ru-RU" sz="36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Личность Короленко вызывала интерес у его соседей: они приходили к нему за советами</a:t>
            </a:r>
            <a:r>
              <a:rPr lang="en-US" sz="36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36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доверяли ему свои проблемы и просто любили </a:t>
            </a:r>
            <a:r>
              <a:rPr lang="ru-RU" sz="3600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его.В</a:t>
            </a:r>
            <a:r>
              <a:rPr lang="ru-RU" sz="36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результате этого его выслали на север Вятской губернии в Березовский починки.</a:t>
            </a:r>
            <a:endParaRPr lang="ru-RU" sz="3600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96144" y="6323213"/>
            <a:ext cx="7376161" cy="775856"/>
          </a:xfrm>
        </p:spPr>
        <p:txBody>
          <a:bodyPr/>
          <a:lstStyle/>
          <a:p>
            <a:r>
              <a:rPr lang="ru-RU" dirty="0" smtClean="0"/>
              <a:t>В.Г.КОРОЛЕНКО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116" y="3397133"/>
            <a:ext cx="2527069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38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692" y="0"/>
            <a:ext cx="8123902" cy="1456267"/>
          </a:xfrm>
        </p:spPr>
        <p:txBody>
          <a:bodyPr>
            <a:normAutofit/>
          </a:bodyPr>
          <a:lstStyle/>
          <a:p>
            <a:r>
              <a:rPr lang="ru-RU" sz="6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Музей </a:t>
            </a:r>
            <a:r>
              <a:rPr lang="ru-RU" sz="6000" cap="none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В.Г.Короленко</a:t>
            </a:r>
            <a:endParaRPr lang="ru-RU" sz="6000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2" y="1456267"/>
            <a:ext cx="4995334" cy="4334934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Дом-музей </a:t>
            </a:r>
            <a:r>
              <a:rPr lang="ru-RU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В.Г.Короленко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был создан в 1964г. На территории курорта </a:t>
            </a:r>
            <a:r>
              <a:rPr lang="ru-RU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Геленджик.Усадьба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расположена в живописном </a:t>
            </a:r>
            <a:r>
              <a:rPr lang="ru-RU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залесенном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ущелье с выходом к морю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на склоне горы </a:t>
            </a:r>
            <a:r>
              <a:rPr lang="ru-RU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Св.Нины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среди векового бора  реликтовой пицундской сосны.</a:t>
            </a:r>
            <a:endParaRPr lang="ru-RU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425" y="1456267"/>
            <a:ext cx="5586153" cy="4334934"/>
          </a:xfrm>
        </p:spPr>
      </p:pic>
    </p:spTree>
    <p:extLst>
      <p:ext uri="{BB962C8B-B14F-4D97-AF65-F5344CB8AC3E}">
        <p14:creationId xmlns:p14="http://schemas.microsoft.com/office/powerpoint/2010/main" val="667794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7" y="0"/>
            <a:ext cx="9819699" cy="1296785"/>
          </a:xfrm>
        </p:spPr>
        <p:txBody>
          <a:bodyPr>
            <a:normAutofit/>
          </a:bodyPr>
          <a:lstStyle/>
          <a:p>
            <a:r>
              <a:rPr lang="ru-RU" sz="6000" cap="non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 Умер.</a:t>
            </a:r>
            <a:endParaRPr lang="ru-RU" sz="6000" cap="non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8393" y="1296785"/>
            <a:ext cx="5702531" cy="4987637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Короленко умер 25 декабря 1921 года.(68лет)</a:t>
            </a:r>
            <a:endParaRPr lang="ru-RU" sz="5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058" y="1296785"/>
            <a:ext cx="4655127" cy="487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50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20771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95</TotalTime>
  <Words>256</Words>
  <Application>Microsoft Office PowerPoint</Application>
  <PresentationFormat>Широкоэкранный</PresentationFormat>
  <Paragraphs>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Небеса</vt:lpstr>
      <vt:lpstr>Владимир Галактионович Короленко </vt:lpstr>
      <vt:lpstr>Владимир Галактионович Короленко родился 15 июля 1853 года в Житомире.На Украине в семье судебного чиновника.</vt:lpstr>
      <vt:lpstr>Родители В.Г.Короленко</vt:lpstr>
      <vt:lpstr>Студенческие годы.</vt:lpstr>
      <vt:lpstr>Первые работы.</vt:lpstr>
      <vt:lpstr>Работы Короленко.</vt:lpstr>
      <vt:lpstr>Личность Короленко вызывала интерес у его соседей: они приходили к нему за советами,доверяли ему свои проблемы и просто любили его.В результате этого его выслали на север Вятской губернии в Березовский починки.</vt:lpstr>
      <vt:lpstr>Музей В.Г.Короленко</vt:lpstr>
      <vt:lpstr>                     Умер.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Владимир Галактионович короленко </dc:title>
  <dc:creator>Admin</dc:creator>
  <cp:lastModifiedBy>Admin</cp:lastModifiedBy>
  <cp:revision>10</cp:revision>
  <dcterms:created xsi:type="dcterms:W3CDTF">2016-01-27T12:58:21Z</dcterms:created>
  <dcterms:modified xsi:type="dcterms:W3CDTF">2016-01-27T14:34:05Z</dcterms:modified>
</cp:coreProperties>
</file>