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63" r:id="rId3"/>
    <p:sldId id="264" r:id="rId4"/>
    <p:sldId id="257" r:id="rId5"/>
    <p:sldId id="261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028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701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105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490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0238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8732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4347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376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847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650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5751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62418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4156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0945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2179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8759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932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220C797-E645-4788-9798-100C3741ED89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BC1CD-3E1D-4D5F-A221-3E1581D97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4498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2508069" y="1447800"/>
            <a:ext cx="6316844" cy="3328988"/>
          </a:xfrm>
        </p:spPr>
        <p:txBody>
          <a:bodyPr/>
          <a:lstStyle/>
          <a:p>
            <a:r>
              <a:rPr lang="ru-RU" dirty="0" smtClean="0"/>
              <a:t>Сюжетно- ролевые игры в детском саду.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776788"/>
            <a:ext cx="8824913" cy="862012"/>
          </a:xfrm>
        </p:spPr>
        <p:txBody>
          <a:bodyPr/>
          <a:lstStyle/>
          <a:p>
            <a:r>
              <a:rPr lang="ru-RU" dirty="0" smtClean="0"/>
              <a:t>_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00401" y="5638799"/>
            <a:ext cx="3373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Воспитатель; Исаченко   Г.Н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895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9271" y="2099133"/>
            <a:ext cx="5943599" cy="36378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7791" y="378371"/>
            <a:ext cx="7835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« Если инструменты взять, можно дружно заиграть»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56744" y="1765738"/>
            <a:ext cx="40990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Сюжетно- ролевая игра «Оркестр»  знакомит детей с различными музыкальными инструментами, их назначением, учит играть на них.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4529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7215" y="2585544"/>
            <a:ext cx="6621516" cy="38270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8307" y="425669"/>
            <a:ext cx="8655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Сюжетно- ролевая игра «Театр»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991649" y="2585544"/>
            <a:ext cx="40533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Способствует творческому  перевоплощению в образ героев, формирует способность сопереживать вместе с героями.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391814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8315" y="2075192"/>
            <a:ext cx="6742555" cy="41804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04242" y="693682"/>
            <a:ext cx="60381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«Дружно, весело живем , все невзгоды- нипочем» .</a:t>
            </a:r>
            <a:endParaRPr lang="ru-RU" sz="32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8902" y="2105852"/>
            <a:ext cx="27017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Сюжетно- ролевая игра  «Семья»  учит детей выполнять домашние обязанности, помогает  осознать значение труда родителей по дому, усваивают навыки  хозяйственного труда.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81692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76"/>
          <a:stretch>
            <a:fillRect/>
          </a:stretch>
        </p:blipFill>
        <p:spPr>
          <a:xfrm>
            <a:off x="4934607" y="1863935"/>
            <a:ext cx="5489553" cy="40675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03986" y="520261"/>
            <a:ext cx="65899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Сюжетно – ролевая игра «Поликлиника»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62594" y="1923392"/>
            <a:ext cx="32675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Поднимите ка, </a:t>
            </a:r>
            <a:r>
              <a:rPr lang="ru-RU" sz="2800" dirty="0" err="1" smtClean="0"/>
              <a:t>рубашку.Я</a:t>
            </a:r>
            <a:r>
              <a:rPr lang="ru-RU" sz="2800" dirty="0" smtClean="0"/>
              <a:t> послушаю живот. Ой, ой, ой! Урчит там что-то. Срочно выпейте компот.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81714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04" r="26338"/>
          <a:stretch>
            <a:fillRect/>
          </a:stretch>
        </p:blipFill>
        <p:spPr>
          <a:xfrm>
            <a:off x="5916706" y="2057400"/>
            <a:ext cx="4941366" cy="46162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31019" y="259238"/>
            <a:ext cx="59593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«В нашем салоне красоты  вам сделают самые модные прически.»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097280" y="2090057"/>
            <a:ext cx="48620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Сюжетно-ролевая игра «Салон красоты», расширяет знание детей  о профессии парикмахера, воспитывает доброжелательное отношение друг к другу.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15302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07" r="13307"/>
          <a:stretch>
            <a:fillRect/>
          </a:stretch>
        </p:blipFill>
        <p:spPr>
          <a:xfrm>
            <a:off x="4659214" y="1522278"/>
            <a:ext cx="6010836" cy="51267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65283" y="740979"/>
            <a:ext cx="8103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« Приглашаем всех за покупками в магазин»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214845" y="2254468"/>
            <a:ext cx="33179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Сюжетно-ролевая игра «Магазин»  воспитывает уважение к труду взрослых, умение правильно вести себя в обществе,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39733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295"/>
          <a:stretch>
            <a:fillRect/>
          </a:stretch>
        </p:blipFill>
        <p:spPr>
          <a:xfrm>
            <a:off x="6516445" y="2951822"/>
            <a:ext cx="4686602" cy="3403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52"/>
          <a:stretch>
            <a:fillRect/>
          </a:stretch>
        </p:blipFill>
        <p:spPr>
          <a:xfrm>
            <a:off x="1214846" y="567558"/>
            <a:ext cx="5034674" cy="31846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53691" y="1119351"/>
            <a:ext cx="4829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Сюжетно-ролевая игра «Дочки-матери»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67103" y="4445876"/>
            <a:ext cx="5828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Открывает большие возможности для воспитания таких качеств как доброжелательность, вежливость, заботливость и любовь к ближнему.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22285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213</TotalTime>
  <Words>206</Words>
  <Application>Microsoft Office PowerPoint</Application>
  <PresentationFormat>Произвольный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Ион</vt:lpstr>
      <vt:lpstr>Сюжетно- ролевые игры в детском саду.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26</cp:revision>
  <dcterms:created xsi:type="dcterms:W3CDTF">2016-04-10T03:54:22Z</dcterms:created>
  <dcterms:modified xsi:type="dcterms:W3CDTF">2016-04-12T05:26:56Z</dcterms:modified>
</cp:coreProperties>
</file>