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sldIdLst>
    <p:sldId id="256" r:id="rId2"/>
    <p:sldId id="270" r:id="rId3"/>
    <p:sldId id="271" r:id="rId4"/>
    <p:sldId id="275" r:id="rId5"/>
    <p:sldId id="279" r:id="rId6"/>
    <p:sldId id="272" r:id="rId7"/>
    <p:sldId id="273" r:id="rId8"/>
    <p:sldId id="274" r:id="rId9"/>
    <p:sldId id="264" r:id="rId10"/>
    <p:sldId id="269" r:id="rId11"/>
    <p:sldId id="280" r:id="rId12"/>
    <p:sldId id="258" r:id="rId13"/>
    <p:sldId id="267" r:id="rId14"/>
    <p:sldId id="259" r:id="rId15"/>
    <p:sldId id="261" r:id="rId16"/>
    <p:sldId id="276" r:id="rId17"/>
    <p:sldId id="262" r:id="rId18"/>
    <p:sldId id="26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438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760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9836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963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7065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564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09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192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415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834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January 19, 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345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January 19, 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6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1.liveinternet.ru/images/attach/c/0/119/768/119768887_5227673_5701music0064denvolshebniypa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260648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Зима – Царица прекрасная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00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</p:spPr>
      </p:pic>
      <p:sp>
        <p:nvSpPr>
          <p:cNvPr id="8" name="TextBox 7"/>
          <p:cNvSpPr txBox="1"/>
          <p:nvPr/>
        </p:nvSpPr>
        <p:spPr>
          <a:xfrm>
            <a:off x="899592" y="1628800"/>
            <a:ext cx="7613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Цель: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Дать знания о живой и неживой природе зимой.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Воспитывать любовь к природе родного края, бережное отношение к ней.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106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144000" cy="68580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99592" y="1268760"/>
            <a:ext cx="7599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Задачи :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 Расширить представления о зимних природных явлениях , о разнообразии свойствах снега. Развивать любознательность , познавательные интересы , внимание , память, речь, творческие способности. Желание ухаживать за птицами . Развивать экологическую воспитанность. Воспитывать положительные эмоции, чувства  восхищения природой . Развивать физическую выносливость ,  быстроту.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Поддерживать интерес к активному , здоровому  образу жизни.</a:t>
            </a:r>
          </a:p>
        </p:txBody>
      </p:sp>
    </p:spTree>
    <p:extLst>
      <p:ext uri="{BB962C8B-B14F-4D97-AF65-F5344CB8AC3E}">
        <p14:creationId xmlns="" xmlns:p14="http://schemas.microsoft.com/office/powerpoint/2010/main" val="429187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74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1700808"/>
            <a:ext cx="63751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Зима царица , ты прекрасна.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Из снега пышного наряд.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Слегка капризна и всевластна,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Собой чаруешь всех подряд.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66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1640" y="1988840"/>
            <a:ext cx="74286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Усыпал землю белый снег,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Лёг белоснежным покрывалом.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Под лёд укрылись воды реки,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Мир стал прекрасно – небывалым.</a:t>
            </a:r>
          </a:p>
        </p:txBody>
      </p:sp>
    </p:spTree>
    <p:extLst>
      <p:ext uri="{BB962C8B-B14F-4D97-AF65-F5344CB8AC3E}">
        <p14:creationId xmlns="" xmlns:p14="http://schemas.microsoft.com/office/powerpoint/2010/main" val="284082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7704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8094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013"/>
          <a:stretch/>
        </p:blipFill>
        <p:spPr>
          <a:xfrm>
            <a:off x="-30334" y="-171400"/>
            <a:ext cx="9144000" cy="71734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1316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79026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191"/>
          <a:stretch/>
        </p:blipFill>
        <p:spPr>
          <a:xfrm>
            <a:off x="0" y="-23383"/>
            <a:ext cx="9144000" cy="68813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78980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988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4104456" cy="3078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55" y="-1"/>
            <a:ext cx="4091948" cy="3068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40" y="3584841"/>
            <a:ext cx="4070853" cy="305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134" y="3670137"/>
            <a:ext cx="4042829" cy="3032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08845" y="2896870"/>
            <a:ext cx="26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Лепят с самого утра</a:t>
            </a:r>
          </a:p>
          <a:p>
            <a:r>
              <a:rPr lang="ru-RU" sz="2000" b="1" i="1" dirty="0" smtClean="0">
                <a:solidFill>
                  <a:srgbClr val="0070C0"/>
                </a:solidFill>
              </a:rPr>
              <a:t>Детвора снеговика.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4788023" y="2962251"/>
            <a:ext cx="4498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Снежные шары катают</a:t>
            </a:r>
          </a:p>
          <a:p>
            <a:r>
              <a:rPr lang="ru-RU" sz="2000" b="1" i="1" dirty="0" smtClean="0">
                <a:solidFill>
                  <a:srgbClr val="0070C0"/>
                </a:solidFill>
              </a:rPr>
              <a:t>И смеясь соединяют.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38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"/>
            <a:ext cx="9144000" cy="683474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9908" y="658509"/>
            <a:ext cx="6890879" cy="5508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99584" y="1556791"/>
            <a:ext cx="4193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Нелёгкая это работа.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Из снега слепить, ну хоть что-то.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663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="" xmlns:p14="http://schemas.microsoft.com/office/powerpoint/2010/main" val="279636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27984" y="260648"/>
            <a:ext cx="4536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Ой как , весело кататься,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Ребятне проворной.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Пусть погуще снег валится,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Круче будет горка.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8560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5167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4869160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Покормите птиц зимой.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Пусть со всех концов,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К вам слетятся как домой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Стайки на крыльцо.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343998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48" y="-45423"/>
            <a:ext cx="4564452" cy="34233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9" y="3406369"/>
            <a:ext cx="4568859" cy="34266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48" y="3377916"/>
            <a:ext cx="4562601" cy="34219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6" y="13977"/>
            <a:ext cx="4586248" cy="34396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2971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210</Words>
  <Application>Microsoft Office PowerPoint</Application>
  <PresentationFormat>Экран (4:3)</PresentationFormat>
  <Paragraphs>46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Tatyana</dc:creator>
  <cp:lastModifiedBy>user</cp:lastModifiedBy>
  <cp:revision>18</cp:revision>
  <dcterms:created xsi:type="dcterms:W3CDTF">2016-01-17T07:31:53Z</dcterms:created>
  <dcterms:modified xsi:type="dcterms:W3CDTF">2016-01-19T05:56:45Z</dcterms:modified>
</cp:coreProperties>
</file>