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0"/>
            <a:ext cx="7772400" cy="1829761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Моё чтение на зимних каникулах     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pPr algn="ctr"/>
            <a:r>
              <a:rPr lang="ru-RU" sz="4800" dirty="0" smtClean="0"/>
              <a:t>Л</a:t>
            </a:r>
            <a:r>
              <a:rPr lang="en-US" sz="4800" dirty="0" smtClean="0"/>
              <a:t>.</a:t>
            </a:r>
            <a:r>
              <a:rPr lang="ru-RU" sz="4800" dirty="0" smtClean="0"/>
              <a:t>Н</a:t>
            </a:r>
            <a:r>
              <a:rPr lang="en-US" sz="4800" dirty="0" smtClean="0"/>
              <a:t>.</a:t>
            </a:r>
            <a:r>
              <a:rPr lang="ru-RU" sz="4800" dirty="0" smtClean="0"/>
              <a:t>Толстой</a:t>
            </a:r>
          </a:p>
          <a:p>
            <a:pPr algn="ctr"/>
            <a:r>
              <a:rPr lang="ru-RU" sz="4800" dirty="0" smtClean="0"/>
              <a:t>Детство</a:t>
            </a:r>
            <a:endParaRPr lang="ru-RU" sz="48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37667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7410" name="Picture 2" descr="http://mediadreams.ru/static/uploads/tmpZ9B9T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0"/>
            <a:ext cx="5429288" cy="6357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magic-candles.ru/uploads/posts/2013-05/1367769188_d182d0bed0bbd181d182d0bed0b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215370" cy="6072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 smtClean="0"/>
              <a:t>Николенька </a:t>
            </a:r>
            <a:r>
              <a:rPr lang="ru-RU" u="sng" dirty="0" err="1" smtClean="0"/>
              <a:t>Иртеньев</a:t>
            </a:r>
            <a:endParaRPr lang="ru-RU" dirty="0" smtClean="0"/>
          </a:p>
          <a:p>
            <a:r>
              <a:rPr lang="ru-RU" dirty="0" smtClean="0"/>
              <a:t>Володя (брат Николеньки</a:t>
            </a:r>
            <a:r>
              <a:rPr lang="ru-RU" dirty="0" smtClean="0"/>
              <a:t>)</a:t>
            </a:r>
          </a:p>
          <a:p>
            <a:r>
              <a:rPr lang="ru-RU" dirty="0" smtClean="0"/>
              <a:t>Мать , отец</a:t>
            </a:r>
            <a:endParaRPr lang="ru-RU" dirty="0" smtClean="0"/>
          </a:p>
          <a:p>
            <a:r>
              <a:rPr lang="ru-RU" dirty="0" smtClean="0"/>
              <a:t>Карл </a:t>
            </a:r>
            <a:r>
              <a:rPr lang="ru-RU" dirty="0" smtClean="0"/>
              <a:t>Иванович</a:t>
            </a:r>
            <a:endParaRPr lang="ru-RU" dirty="0" smtClean="0"/>
          </a:p>
          <a:p>
            <a:r>
              <a:rPr lang="ru-RU" dirty="0" smtClean="0"/>
              <a:t>Сонечка </a:t>
            </a:r>
            <a:r>
              <a:rPr lang="ru-RU" dirty="0" err="1" smtClean="0"/>
              <a:t>Валахина</a:t>
            </a:r>
            <a:r>
              <a:rPr lang="ru-RU" dirty="0" smtClean="0"/>
              <a:t> (</a:t>
            </a:r>
            <a:r>
              <a:rPr lang="ru-RU" dirty="0" smtClean="0"/>
              <a:t>любовь Николеньки)  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Главные герои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Спасибо за внимание!!!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137</TotalTime>
  <Words>36</Words>
  <PresentationFormat>Экран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Открытая</vt:lpstr>
      <vt:lpstr>Моё чтение на зимних каникулах      </vt:lpstr>
      <vt:lpstr>Слайд 2</vt:lpstr>
      <vt:lpstr>Слайд 3</vt:lpstr>
      <vt:lpstr>            Главные герои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Моё чтение на зимних каникулах      </dc:title>
  <cp:lastModifiedBy>User</cp:lastModifiedBy>
  <cp:revision>12</cp:revision>
  <dcterms:modified xsi:type="dcterms:W3CDTF">2016-01-12T19:06:44Z</dcterms:modified>
</cp:coreProperties>
</file>