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42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0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276872"/>
            <a:ext cx="8640960" cy="1470025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9600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ГМО-АГРОНОМ</a:t>
            </a:r>
            <a:endParaRPr lang="ru-RU" sz="9600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1920" y="5981700"/>
            <a:ext cx="6400800" cy="1752600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Бачище Ольга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112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Суть профессии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/>
              <a:t> </a:t>
            </a:r>
            <a:r>
              <a:rPr lang="ru-RU" sz="3600" dirty="0"/>
              <a:t>ГМО-агроном – это специалист по использованию генно-модифицированных продуктов в сельском хозяйстве. Основной его обязанностью станет внедрение биотехнологических достижений и получение продуктов со специально заданными свойствами</a:t>
            </a:r>
            <a:r>
              <a:rPr lang="ru-RU" sz="3600" dirty="0" smtClean="0"/>
              <a:t>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775872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Почему я выбрала эту профессию?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712968" cy="566124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dirty="0" smtClean="0"/>
              <a:t>Профессия </a:t>
            </a:r>
            <a:r>
              <a:rPr lang="ru-RU" dirty="0"/>
              <a:t>ГМО-агронома может вызвать множество споров в будущем, ведь и в наше время остаются противники использования генной инженерии для создания продуктов питания. Но вклад этой профессии в развитие науки и производства неоценим: возможно, именно ГМО-агрономам удастся приблизиться к победе над голодом в развивающихся странах и преодолеть многие природные факторы, мешающие выращиванию тех или иных культур в среде, несвойственной для них изначально. </a:t>
            </a:r>
          </a:p>
        </p:txBody>
      </p:sp>
    </p:spTree>
    <p:extLst>
      <p:ext uri="{BB962C8B-B14F-4D97-AF65-F5344CB8AC3E}">
        <p14:creationId xmlns:p14="http://schemas.microsoft.com/office/powerpoint/2010/main" val="2049878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Необходимые навыки для ГМО-агронома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/>
              <a:t> Среди требований, предъявляемых к будущим кандидатам на эту профессию, выделяют:</a:t>
            </a:r>
          </a:p>
          <a:p>
            <a:r>
              <a:rPr lang="ru-RU" dirty="0" smtClean="0"/>
              <a:t>системное </a:t>
            </a:r>
            <a:r>
              <a:rPr lang="ru-RU" dirty="0"/>
              <a:t>мышление, </a:t>
            </a:r>
          </a:p>
          <a:p>
            <a:r>
              <a:rPr lang="ru-RU" dirty="0"/>
              <a:t>умение управлять проектами,</a:t>
            </a:r>
          </a:p>
          <a:p>
            <a:r>
              <a:rPr lang="ru-RU" dirty="0" err="1"/>
              <a:t>мультиязычность</a:t>
            </a:r>
            <a:r>
              <a:rPr lang="ru-RU" dirty="0"/>
              <a:t> </a:t>
            </a:r>
          </a:p>
          <a:p>
            <a:r>
              <a:rPr lang="ru-RU" dirty="0" err="1"/>
              <a:t>мультикультурность</a:t>
            </a:r>
            <a:r>
              <a:rPr lang="ru-RU" dirty="0"/>
              <a:t>, </a:t>
            </a:r>
          </a:p>
          <a:p>
            <a:r>
              <a:rPr lang="ru-RU" dirty="0" err="1"/>
              <a:t>клиентоориентированность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737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Имеющиеся у меня навыки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С</a:t>
            </a:r>
            <a:r>
              <a:rPr lang="ru-RU" dirty="0" smtClean="0"/>
              <a:t>истемное </a:t>
            </a:r>
            <a:r>
              <a:rPr lang="ru-RU" dirty="0"/>
              <a:t>мышление, </a:t>
            </a:r>
            <a:endParaRPr lang="ru-RU" dirty="0" smtClean="0"/>
          </a:p>
          <a:p>
            <a:r>
              <a:rPr lang="ru-RU" dirty="0" smtClean="0"/>
              <a:t>умение </a:t>
            </a:r>
            <a:r>
              <a:rPr lang="ru-RU" dirty="0"/>
              <a:t>управлять </a:t>
            </a:r>
            <a:r>
              <a:rPr lang="ru-RU" dirty="0" smtClean="0"/>
              <a:t>проектами,</a:t>
            </a:r>
          </a:p>
          <a:p>
            <a:r>
              <a:rPr lang="ru-RU" dirty="0" smtClean="0"/>
              <a:t>опыт работы в сельском хозяйстве</a:t>
            </a:r>
          </a:p>
        </p:txBody>
      </p:sp>
    </p:spTree>
    <p:extLst>
      <p:ext uri="{BB962C8B-B14F-4D97-AF65-F5344CB8AC3E}">
        <p14:creationId xmlns:p14="http://schemas.microsoft.com/office/powerpoint/2010/main" val="3437584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Что нужно сделать, чтобы овладеть профессией?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Изучение литературы и посещение курсов  по:</a:t>
            </a:r>
          </a:p>
          <a:p>
            <a:r>
              <a:rPr lang="ru-RU" dirty="0" smtClean="0"/>
              <a:t>почвоведению</a:t>
            </a:r>
          </a:p>
          <a:p>
            <a:r>
              <a:rPr lang="ru-RU" dirty="0" smtClean="0"/>
              <a:t>биоинженерии </a:t>
            </a:r>
          </a:p>
          <a:p>
            <a:r>
              <a:rPr lang="ru-RU" dirty="0" err="1"/>
              <a:t>б</a:t>
            </a:r>
            <a:r>
              <a:rPr lang="ru-RU" dirty="0" err="1" smtClean="0"/>
              <a:t>иоинформатики</a:t>
            </a:r>
            <a:endParaRPr lang="ru-RU" dirty="0" smtClean="0"/>
          </a:p>
          <a:p>
            <a:r>
              <a:rPr lang="ru-RU" dirty="0" smtClean="0"/>
              <a:t>биологии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4308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Где учиться на ГМО-агронома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/>
              <a:t>Факультеты </a:t>
            </a:r>
            <a:r>
              <a:rPr lang="ru-RU" dirty="0"/>
              <a:t>почвоведения, биоинженерии и </a:t>
            </a:r>
            <a:r>
              <a:rPr lang="ru-RU" dirty="0" err="1"/>
              <a:t>биоинформатики</a:t>
            </a:r>
            <a:r>
              <a:rPr lang="ru-RU" dirty="0"/>
              <a:t>, а также </a:t>
            </a:r>
            <a:r>
              <a:rPr lang="ru-RU" dirty="0" smtClean="0"/>
              <a:t>биологические факультеты колледжей и университетов для </a:t>
            </a:r>
            <a:r>
              <a:rPr lang="ru-RU" dirty="0"/>
              <a:t>обучения по новой, как ожидается, востребованной специальности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4199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Где пригодится ГМО-агроном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dirty="0"/>
              <a:t>Возможность получения большей прибыли за счёт удешевления процесса производства и увеличения срока хранения овощей в будущем сделает профессию ГМО-агронома поистине незаменимой. Крупные хозяйства, агрохолдинги межрегионального масштаба однозначно нуждаются в таких специалистах уже </a:t>
            </a:r>
            <a:r>
              <a:rPr lang="ru-RU" sz="3600" dirty="0" smtClean="0"/>
              <a:t>сегодня</a:t>
            </a:r>
            <a:r>
              <a:rPr lang="ru-RU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039192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240</Words>
  <Application>Microsoft Office PowerPoint</Application>
  <PresentationFormat>Экран (4:3)</PresentationFormat>
  <Paragraphs>27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ГМО-АГРОНОМ</vt:lpstr>
      <vt:lpstr>Суть профессии </vt:lpstr>
      <vt:lpstr>Почему я выбрала эту профессию?</vt:lpstr>
      <vt:lpstr>Необходимые навыки для ГМО-агронома</vt:lpstr>
      <vt:lpstr>Имеющиеся у меня навыки</vt:lpstr>
      <vt:lpstr>Что нужно сделать, чтобы овладеть профессией?</vt:lpstr>
      <vt:lpstr>Где учиться на ГМО-агронома</vt:lpstr>
      <vt:lpstr>Где пригодится ГМО-агроном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ер</dc:creator>
  <cp:lastModifiedBy>ер</cp:lastModifiedBy>
  <cp:revision>4</cp:revision>
  <dcterms:created xsi:type="dcterms:W3CDTF">2015-12-17T15:35:34Z</dcterms:created>
  <dcterms:modified xsi:type="dcterms:W3CDTF">2015-12-17T16:45:05Z</dcterms:modified>
</cp:coreProperties>
</file>