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  <p:sldMasterId id="2147483984" r:id="rId2"/>
  </p:sldMasterIdLst>
  <p:sldIdLst>
    <p:sldId id="276" r:id="rId3"/>
    <p:sldId id="256" r:id="rId4"/>
    <p:sldId id="261" r:id="rId5"/>
    <p:sldId id="289" r:id="rId6"/>
    <p:sldId id="29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3073" autoAdjust="0"/>
  </p:normalViewPr>
  <p:slideViewPr>
    <p:cSldViewPr>
      <p:cViewPr>
        <p:scale>
          <a:sx n="66" d="100"/>
          <a:sy n="66" d="100"/>
        </p:scale>
        <p:origin x="-1488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resentations\Shablons\Animation\Animation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3429000"/>
            <a:ext cx="5572164" cy="111283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857760"/>
            <a:ext cx="5572164" cy="7858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Bookman Old Style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1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52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resentations\Shablons\Animation\AnimationSlai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628654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857232"/>
            <a:ext cx="8858312" cy="5268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4590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Bookman Old Style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Bookman Old Style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Bookman Old Style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Bookman Old Style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Bookman Old Style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Bookman Old Style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44" y="24160"/>
            <a:ext cx="9144000" cy="6833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981211"/>
            <a:ext cx="4500500" cy="450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75916" y="332656"/>
            <a:ext cx="792764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	</a:t>
            </a:r>
          </a:p>
          <a:p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	</a:t>
            </a:r>
            <a:endParaRPr lang="ru-RU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endParaRPr lang="ru-RU" sz="2400" dirty="0">
              <a:solidFill>
                <a:schemeClr val="bg1"/>
              </a:solidFill>
              <a:latin typeface="Bookman Old Style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	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Все </a:t>
            </a:r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меньше тех вещей,</a:t>
            </a:r>
            <a:endParaRPr lang="uk-UA" sz="2400" dirty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	Среди </a:t>
            </a:r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которых я в детстве жил,</a:t>
            </a:r>
            <a:endParaRPr lang="uk-UA" sz="2400" dirty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	На </a:t>
            </a:r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свете остается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…</a:t>
            </a:r>
          </a:p>
          <a:p>
            <a:endParaRPr lang="ru-RU" sz="800" dirty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				 А. Тарковский</a:t>
            </a:r>
            <a:endParaRPr lang="ru-RU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endParaRPr lang="uk-UA" sz="1400" dirty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     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	</a:t>
            </a:r>
          </a:p>
          <a:p>
            <a:endParaRPr lang="ru-RU" dirty="0">
              <a:solidFill>
                <a:schemeClr val="bg1"/>
              </a:solidFill>
              <a:latin typeface="Bookman Old Style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endParaRPr lang="ru-RU" sz="20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	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		И </a:t>
            </a:r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это естественно. На смену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				 «тем вещам</a:t>
            </a:r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» пришли другие. 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			Жизнь требует </a:t>
            </a:r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новых 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					подходов</a:t>
            </a:r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,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иных решений</a:t>
            </a:r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.   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endParaRPr lang="ru-RU" sz="2400" dirty="0">
              <a:solidFill>
                <a:schemeClr val="bg1"/>
              </a:solidFill>
              <a:latin typeface="Bookman Old Style" pitchFamily="18" charset="0"/>
            </a:endParaRPr>
          </a:p>
          <a:p>
            <a:endParaRPr lang="uk-UA" sz="20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3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248"/>
            <a:ext cx="9144000" cy="6624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5"/>
          <p:cNvSpPr txBox="1">
            <a:spLocks/>
          </p:cNvSpPr>
          <p:nvPr/>
        </p:nvSpPr>
        <p:spPr>
          <a:xfrm>
            <a:off x="2083840" y="2066392"/>
            <a:ext cx="6840760" cy="317176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bg1"/>
                </a:solidFill>
                <a:latin typeface="Bookman Old Style" pitchFamily="18" charset="0"/>
              </a:rPr>
              <a:t>Информационная технология обучения предполагает использование наряду с компьютерной техникой </a:t>
            </a:r>
          </a:p>
          <a:p>
            <a:pPr algn="ctr"/>
            <a:endParaRPr lang="ru-RU" sz="900" dirty="0">
              <a:solidFill>
                <a:schemeClr val="bg1"/>
              </a:solidFill>
              <a:latin typeface="Bookman Old Style" pitchFamily="18" charset="0"/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Bookman Old Style" pitchFamily="18" charset="0"/>
              </a:rPr>
              <a:t>специализированные программные средства. 	</a:t>
            </a:r>
            <a:endParaRPr lang="uk-UA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3652274"/>
            <a:ext cx="2963549" cy="304261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077779" y="5094692"/>
            <a:ext cx="7488832" cy="1600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0" dirty="0" smtClean="0">
                <a:solidFill>
                  <a:srgbClr val="002060"/>
                </a:solidFill>
                <a:effectLst/>
                <a:latin typeface="Bookman Old Style" pitchFamily="18" charset="0"/>
              </a:rPr>
              <a:t>Педагогические программные средства</a:t>
            </a:r>
            <a:r>
              <a:rPr lang="ru-RU" sz="4000" dirty="0" smtClean="0">
                <a:solidFill>
                  <a:schemeClr val="tx1"/>
                </a:solidFill>
                <a:latin typeface="Venecia" pitchFamily="34" charset="-52"/>
              </a:rPr>
              <a:t>.</a:t>
            </a:r>
            <a:endParaRPr lang="ru-RU" sz="4000" dirty="0">
              <a:solidFill>
                <a:schemeClr val="tx1"/>
              </a:solidFill>
              <a:latin typeface="Venecia" pitchFamily="34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163" y="3590193"/>
            <a:ext cx="2501993" cy="2248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568" y="4674766"/>
            <a:ext cx="2523952" cy="252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674">
            <a:off x="-59282" y="4518984"/>
            <a:ext cx="4176464" cy="2455761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352928" cy="73808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Bookman Old Style" pitchFamily="18" charset="0"/>
              </a:rPr>
              <a:t>ППС на разных этапах урока.</a:t>
            </a:r>
            <a:endParaRPr lang="ru-RU" sz="40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86000" y="2156663"/>
            <a:ext cx="6462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/>
              <a:t>при объяснении нового материала</a:t>
            </a:r>
            <a:r>
              <a:rPr lang="ru-RU" sz="2000" dirty="0"/>
              <a:t> (цветные рисунки и фото, слайд-шоу, видеофрагменты, анимации короткие и сюжетные, интерактивные модели и рисунки, вспомогательный материал, электронные  презентации); </a:t>
            </a:r>
            <a:endParaRPr lang="uk-U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568" y="4674766"/>
            <a:ext cx="2523952" cy="252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674">
            <a:off x="-59282" y="4518984"/>
            <a:ext cx="4176464" cy="2455761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352928" cy="73808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Bookman Old Style" pitchFamily="18" charset="0"/>
              </a:rPr>
              <a:t>ППС на разных этапах урока.</a:t>
            </a:r>
            <a:endParaRPr lang="ru-RU" sz="40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76152" y="1988840"/>
            <a:ext cx="6572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для закрепления полученных знаний </a:t>
            </a:r>
            <a:r>
              <a:rPr lang="ru-RU" sz="2400" dirty="0"/>
              <a:t>(задания с выбором ответа, тренажеры, интерактивные задания,  биологические лабиринты, виртуальные лабораторные работы);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99185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568" y="4674766"/>
            <a:ext cx="2523952" cy="252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674">
            <a:off x="-59282" y="4518984"/>
            <a:ext cx="4176464" cy="2455761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97242" y="1052736"/>
            <a:ext cx="8352928" cy="73808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Bookman Old Style" pitchFamily="18" charset="0"/>
              </a:rPr>
              <a:t>ППС на разных этапах урока.</a:t>
            </a:r>
            <a:endParaRPr lang="ru-RU" sz="40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2204864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/>
              <a:t>для контроля знаний </a:t>
            </a:r>
            <a:r>
              <a:rPr lang="ru-RU" sz="2400" dirty="0"/>
              <a:t>(компьютерное тестирование).</a:t>
            </a:r>
            <a:endParaRPr lang="uk-UA" sz="2400" dirty="0"/>
          </a:p>
          <a:p>
            <a:pPr algn="ctr"/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52556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imatio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974</TotalTime>
  <Words>94</Words>
  <Application>Microsoft Office PowerPoint</Application>
  <PresentationFormat>Экран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Твердый переплет</vt:lpstr>
      <vt:lpstr>Animation</vt:lpstr>
      <vt:lpstr>Презентация PowerPoint</vt:lpstr>
      <vt:lpstr>Презентация PowerPoint</vt:lpstr>
      <vt:lpstr>ППС на разных этапах урока.</vt:lpstr>
      <vt:lpstr>ППС на разных этапах урока.</vt:lpstr>
      <vt:lpstr>ППС на разных этапах урока.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КАРДИОГЕНЕЗ.</dc:title>
  <dc:creator>Admin</dc:creator>
  <cp:lastModifiedBy>Ирина</cp:lastModifiedBy>
  <cp:revision>120</cp:revision>
  <dcterms:created xsi:type="dcterms:W3CDTF">2015-02-05T12:46:39Z</dcterms:created>
  <dcterms:modified xsi:type="dcterms:W3CDTF">2015-12-29T20:57:37Z</dcterms:modified>
</cp:coreProperties>
</file>