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60" r:id="rId4"/>
    <p:sldId id="259" r:id="rId5"/>
    <p:sldId id="257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33CCFF"/>
    <a:srgbClr val="66FFFF"/>
    <a:srgbClr val="00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12796622.png"/>
          <p:cNvPicPr>
            <a:picLocks noChangeAspect="1"/>
          </p:cNvPicPr>
          <p:nvPr userDrawn="1"/>
        </p:nvPicPr>
        <p:blipFill>
          <a:blip r:embed="rId2" cstate="print"/>
          <a:srcRect l="11575" t="17027" r="10604" b="1718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290" name="Picture 2" descr="http://zezete2.z.e.pic.centerblog.net/bf11ff45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 rot="4925534">
            <a:off x="2362407" y="-32491"/>
            <a:ext cx="5732525" cy="715610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zezete2.z.e.pic.centerblog.net/bf11ff45.png"/>
          <p:cNvPicPr>
            <a:picLocks noChangeAspect="1" noChangeArrowheads="1"/>
          </p:cNvPicPr>
          <p:nvPr userDrawn="1"/>
        </p:nvPicPr>
        <p:blipFill>
          <a:blip r:embed="rId2" cstate="print"/>
          <a:srcRect l="5355" t="3334" r="1041" b="16252"/>
          <a:stretch>
            <a:fillRect/>
          </a:stretch>
        </p:blipFill>
        <p:spPr bwMode="auto">
          <a:xfrm rot="5400000">
            <a:off x="250041" y="-250041"/>
            <a:ext cx="6858000" cy="7358082"/>
          </a:xfrm>
          <a:prstGeom prst="rect">
            <a:avLst/>
          </a:prstGeom>
          <a:noFill/>
        </p:spPr>
      </p:pic>
      <p:sp>
        <p:nvSpPr>
          <p:cNvPr id="13" name="Овал 12"/>
          <p:cNvSpPr/>
          <p:nvPr userDrawn="1"/>
        </p:nvSpPr>
        <p:spPr>
          <a:xfrm>
            <a:off x="6215074" y="3643314"/>
            <a:ext cx="2571768" cy="2571768"/>
          </a:xfrm>
          <a:prstGeom prst="ellipse">
            <a:avLst/>
          </a:prstGeom>
          <a:solidFill>
            <a:srgbClr val="33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 descr="53893683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867969" y="3286124"/>
            <a:ext cx="3276031" cy="3286831"/>
          </a:xfrm>
          <a:prstGeom prst="rect">
            <a:avLst/>
          </a:prstGeom>
        </p:spPr>
      </p:pic>
      <p:pic>
        <p:nvPicPr>
          <p:cNvPr id="15" name="Рисунок 14" descr="181c75866091.png"/>
          <p:cNvPicPr>
            <a:picLocks noChangeAspect="1"/>
          </p:cNvPicPr>
          <p:nvPr userDrawn="1"/>
        </p:nvPicPr>
        <p:blipFill>
          <a:blip r:embed="rId4" cstate="print">
            <a:lum bright="20000" contrast="10000"/>
          </a:blip>
          <a:stretch>
            <a:fillRect/>
          </a:stretch>
        </p:blipFill>
        <p:spPr>
          <a:xfrm>
            <a:off x="4929190" y="285728"/>
            <a:ext cx="601664" cy="627550"/>
          </a:xfrm>
          <a:prstGeom prst="rect">
            <a:avLst/>
          </a:prstGeom>
        </p:spPr>
      </p:pic>
      <p:pic>
        <p:nvPicPr>
          <p:cNvPr id="16" name="Рисунок 15" descr="181c75866091.png"/>
          <p:cNvPicPr>
            <a:picLocks noChangeAspect="1"/>
          </p:cNvPicPr>
          <p:nvPr userDrawn="1"/>
        </p:nvPicPr>
        <p:blipFill>
          <a:blip r:embed="rId4" cstate="print">
            <a:lum bright="40000" contrast="10000"/>
          </a:blip>
          <a:stretch>
            <a:fillRect/>
          </a:stretch>
        </p:blipFill>
        <p:spPr>
          <a:xfrm>
            <a:off x="7000892" y="571480"/>
            <a:ext cx="601664" cy="627550"/>
          </a:xfrm>
          <a:prstGeom prst="rect">
            <a:avLst/>
          </a:prstGeom>
        </p:spPr>
      </p:pic>
      <p:pic>
        <p:nvPicPr>
          <p:cNvPr id="17" name="Рисунок 16" descr="181c75866091.png"/>
          <p:cNvPicPr>
            <a:picLocks noChangeAspect="1"/>
          </p:cNvPicPr>
          <p:nvPr userDrawn="1"/>
        </p:nvPicPr>
        <p:blipFill>
          <a:blip r:embed="rId4" cstate="print">
            <a:lum bright="20000" contrast="10000"/>
          </a:blip>
          <a:stretch>
            <a:fillRect/>
          </a:stretch>
        </p:blipFill>
        <p:spPr>
          <a:xfrm>
            <a:off x="4857752" y="1714488"/>
            <a:ext cx="601664" cy="627550"/>
          </a:xfrm>
          <a:prstGeom prst="rect">
            <a:avLst/>
          </a:prstGeom>
        </p:spPr>
      </p:pic>
      <p:pic>
        <p:nvPicPr>
          <p:cNvPr id="18" name="Рисунок 17" descr="181c75866091.png"/>
          <p:cNvPicPr>
            <a:picLocks noChangeAspect="1"/>
          </p:cNvPicPr>
          <p:nvPr userDrawn="1"/>
        </p:nvPicPr>
        <p:blipFill>
          <a:blip r:embed="rId4" cstate="print">
            <a:lum bright="20000" contrast="10000"/>
          </a:blip>
          <a:stretch>
            <a:fillRect/>
          </a:stretch>
        </p:blipFill>
        <p:spPr>
          <a:xfrm>
            <a:off x="5572132" y="2928934"/>
            <a:ext cx="601664" cy="627550"/>
          </a:xfrm>
          <a:prstGeom prst="rect">
            <a:avLst/>
          </a:prstGeom>
        </p:spPr>
      </p:pic>
      <p:pic>
        <p:nvPicPr>
          <p:cNvPr id="19" name="Рисунок 18" descr="181c75866091.png"/>
          <p:cNvPicPr>
            <a:picLocks noChangeAspect="1"/>
          </p:cNvPicPr>
          <p:nvPr userDrawn="1"/>
        </p:nvPicPr>
        <p:blipFill>
          <a:blip r:embed="rId4" cstate="print">
            <a:lum bright="20000" contrast="10000"/>
          </a:blip>
          <a:stretch>
            <a:fillRect/>
          </a:stretch>
        </p:blipFill>
        <p:spPr>
          <a:xfrm>
            <a:off x="142844" y="642918"/>
            <a:ext cx="601664" cy="627550"/>
          </a:xfrm>
          <a:prstGeom prst="rect">
            <a:avLst/>
          </a:prstGeom>
        </p:spPr>
      </p:pic>
      <p:pic>
        <p:nvPicPr>
          <p:cNvPr id="20" name="Рисунок 19" descr="181c75866091.png"/>
          <p:cNvPicPr>
            <a:picLocks noChangeAspect="1"/>
          </p:cNvPicPr>
          <p:nvPr userDrawn="1"/>
        </p:nvPicPr>
        <p:blipFill>
          <a:blip r:embed="rId4" cstate="print">
            <a:lum bright="20000" contrast="10000"/>
          </a:blip>
          <a:stretch>
            <a:fillRect/>
          </a:stretch>
        </p:blipFill>
        <p:spPr>
          <a:xfrm>
            <a:off x="428596" y="3500438"/>
            <a:ext cx="601664" cy="627550"/>
          </a:xfrm>
          <a:prstGeom prst="rect">
            <a:avLst/>
          </a:prstGeom>
        </p:spPr>
      </p:pic>
      <p:pic>
        <p:nvPicPr>
          <p:cNvPr id="21" name="Рисунок 20" descr="181c75866091.png"/>
          <p:cNvPicPr>
            <a:picLocks noChangeAspect="1"/>
          </p:cNvPicPr>
          <p:nvPr userDrawn="1"/>
        </p:nvPicPr>
        <p:blipFill>
          <a:blip r:embed="rId4" cstate="print">
            <a:lum bright="20000" contrast="10000"/>
          </a:blip>
          <a:stretch>
            <a:fillRect/>
          </a:stretch>
        </p:blipFill>
        <p:spPr>
          <a:xfrm>
            <a:off x="214282" y="2143116"/>
            <a:ext cx="601664" cy="627550"/>
          </a:xfrm>
          <a:prstGeom prst="rect">
            <a:avLst/>
          </a:prstGeom>
        </p:spPr>
      </p:pic>
      <p:pic>
        <p:nvPicPr>
          <p:cNvPr id="22" name="Рисунок 21" descr="181c75866091.png"/>
          <p:cNvPicPr>
            <a:picLocks noChangeAspect="1"/>
          </p:cNvPicPr>
          <p:nvPr userDrawn="1"/>
        </p:nvPicPr>
        <p:blipFill>
          <a:blip r:embed="rId4" cstate="print">
            <a:lum bright="40000" contrast="10000"/>
          </a:blip>
          <a:stretch>
            <a:fillRect/>
          </a:stretch>
        </p:blipFill>
        <p:spPr>
          <a:xfrm>
            <a:off x="8358214" y="857232"/>
            <a:ext cx="601664" cy="627550"/>
          </a:xfrm>
          <a:prstGeom prst="rect">
            <a:avLst/>
          </a:prstGeom>
        </p:spPr>
      </p:pic>
      <p:pic>
        <p:nvPicPr>
          <p:cNvPr id="23" name="Рисунок 22" descr="181c75866091.png"/>
          <p:cNvPicPr>
            <a:picLocks noChangeAspect="1"/>
          </p:cNvPicPr>
          <p:nvPr userDrawn="1"/>
        </p:nvPicPr>
        <p:blipFill>
          <a:blip r:embed="rId4" cstate="print">
            <a:lum bright="40000" contrast="10000"/>
          </a:blip>
          <a:stretch>
            <a:fillRect/>
          </a:stretch>
        </p:blipFill>
        <p:spPr>
          <a:xfrm>
            <a:off x="7572396" y="1571612"/>
            <a:ext cx="601664" cy="627550"/>
          </a:xfrm>
          <a:prstGeom prst="rect">
            <a:avLst/>
          </a:prstGeom>
        </p:spPr>
      </p:pic>
      <p:pic>
        <p:nvPicPr>
          <p:cNvPr id="24" name="Рисунок 23" descr="181c75866091.png"/>
          <p:cNvPicPr>
            <a:picLocks noChangeAspect="1"/>
          </p:cNvPicPr>
          <p:nvPr userDrawn="1"/>
        </p:nvPicPr>
        <p:blipFill>
          <a:blip r:embed="rId4" cstate="print">
            <a:lum bright="40000" contrast="10000"/>
          </a:blip>
          <a:stretch>
            <a:fillRect/>
          </a:stretch>
        </p:blipFill>
        <p:spPr>
          <a:xfrm>
            <a:off x="6929454" y="2357430"/>
            <a:ext cx="601664" cy="627550"/>
          </a:xfrm>
          <a:prstGeom prst="rect">
            <a:avLst/>
          </a:prstGeom>
        </p:spPr>
      </p:pic>
      <p:pic>
        <p:nvPicPr>
          <p:cNvPr id="25" name="Рисунок 24" descr="181c75866091.png"/>
          <p:cNvPicPr>
            <a:picLocks noChangeAspect="1"/>
          </p:cNvPicPr>
          <p:nvPr userDrawn="1"/>
        </p:nvPicPr>
        <p:blipFill>
          <a:blip r:embed="rId4" cstate="print">
            <a:lum bright="40000" contrast="10000"/>
          </a:blip>
          <a:stretch>
            <a:fillRect/>
          </a:stretch>
        </p:blipFill>
        <p:spPr>
          <a:xfrm>
            <a:off x="8286776" y="2500306"/>
            <a:ext cx="601664" cy="6275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2796622.png"/>
          <p:cNvPicPr>
            <a:picLocks noChangeAspect="1"/>
          </p:cNvPicPr>
          <p:nvPr userDrawn="1"/>
        </p:nvPicPr>
        <p:blipFill>
          <a:blip r:embed="rId2" cstate="print"/>
          <a:srcRect l="11575" t="17027" r="10604" b="1718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 userDrawn="1"/>
        </p:nvSpPr>
        <p:spPr>
          <a:xfrm>
            <a:off x="214282" y="357166"/>
            <a:ext cx="2500330" cy="3857652"/>
          </a:xfrm>
          <a:prstGeom prst="rect">
            <a:avLst/>
          </a:prstGeom>
          <a:solidFill>
            <a:srgbClr val="66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0_78a15_fc77f20f_L.png"/>
          <p:cNvPicPr>
            <a:picLocks noChangeAspect="1"/>
          </p:cNvPicPr>
          <p:nvPr userDrawn="1"/>
        </p:nvPicPr>
        <p:blipFill>
          <a:blip r:embed="rId2" cstate="print">
            <a:lum bright="20000" contrast="20000"/>
          </a:blip>
          <a:srcRect l="6251" t="987" r="8333" b="11251"/>
          <a:stretch>
            <a:fillRect/>
          </a:stretch>
        </p:blipFill>
        <p:spPr>
          <a:xfrm>
            <a:off x="0" y="0"/>
            <a:ext cx="2928926" cy="4572032"/>
          </a:xfrm>
          <a:prstGeom prst="rect">
            <a:avLst/>
          </a:prstGeom>
        </p:spPr>
      </p:pic>
      <p:pic>
        <p:nvPicPr>
          <p:cNvPr id="8" name="Picture 2" descr="http://zezete2.z.e.pic.centerblog.net/bf11ff45.png"/>
          <p:cNvPicPr>
            <a:picLocks noChangeAspect="1" noChangeArrowheads="1"/>
          </p:cNvPicPr>
          <p:nvPr userDrawn="1"/>
        </p:nvPicPr>
        <p:blipFill>
          <a:blip r:embed="rId3" cstate="print"/>
          <a:srcRect l="622" t="3334" r="1041" b="16252"/>
          <a:stretch>
            <a:fillRect/>
          </a:stretch>
        </p:blipFill>
        <p:spPr bwMode="auto">
          <a:xfrm>
            <a:off x="2571736" y="0"/>
            <a:ext cx="6572264" cy="6858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EF2EDB-9EFD-42D7-98E6-D73B31766943}" type="datetimeFigureOut">
              <a:rPr lang="ru-RU" smtClean="0"/>
              <a:pPr/>
              <a:t>25.12.2015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87A43D-742B-4038-8379-285DADA34C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EF2EDB-9EFD-42D7-98E6-D73B31766943}" type="datetimeFigureOut">
              <a:rPr lang="ru-RU" smtClean="0"/>
              <a:pPr/>
              <a:t>25.12.2015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87A43D-742B-4038-8379-285DADA34C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EF2EDB-9EFD-42D7-98E6-D73B31766943}" type="datetimeFigureOut">
              <a:rPr lang="ru-RU" smtClean="0"/>
              <a:pPr/>
              <a:t>25.12.2015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87A43D-742B-4038-8379-285DADA34C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EF2EDB-9EFD-42D7-98E6-D73B31766943}" type="datetimeFigureOut">
              <a:rPr lang="ru-RU" smtClean="0"/>
              <a:pPr/>
              <a:t>25.12.2015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87A43D-742B-4038-8379-285DADA34C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EF2EDB-9EFD-42D7-98E6-D73B31766943}" type="datetimeFigureOut">
              <a:rPr lang="ru-RU" smtClean="0"/>
              <a:pPr/>
              <a:t>25.12.2015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87A43D-742B-4038-8379-285DADA34C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EF2EDB-9EFD-42D7-98E6-D73B31766943}" type="datetimeFigureOut">
              <a:rPr lang="ru-RU" smtClean="0"/>
              <a:pPr/>
              <a:t>25.12.2015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87A43D-742B-4038-8379-285DADA34C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EF2EDB-9EFD-42D7-98E6-D73B31766943}" type="datetimeFigureOut">
              <a:rPr lang="ru-RU" smtClean="0"/>
              <a:pPr/>
              <a:t>25.12.2015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87A43D-742B-4038-8379-285DADA34C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luxfon.com/pic/201203/1680x1050/luxfon.com-1026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20918158">
            <a:off x="2890419" y="2667453"/>
            <a:ext cx="4368512" cy="169277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err="1" smtClean="0">
                <a:ln w="11430">
                  <a:solidFill>
                    <a:srgbClr val="C00000"/>
                  </a:solidFill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ПОЗДРАВЛ</a:t>
            </a:r>
            <a:r>
              <a:rPr lang="ru-RU" sz="3200" b="1" dirty="0" err="1" smtClean="0">
                <a:ln w="11430">
                  <a:solidFill>
                    <a:srgbClr val="C00000"/>
                  </a:solidFill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ения</a:t>
            </a:r>
            <a:endParaRPr lang="ru-RU" sz="2400" b="1" dirty="0" smtClean="0">
              <a:ln w="11430">
                <a:solidFill>
                  <a:srgbClr val="C00000"/>
                </a:solidFill>
              </a:ln>
              <a:blipFill>
                <a:blip r:embed="rId2"/>
                <a:stretch>
                  <a:fillRect/>
                </a:stretch>
              </a:blip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60000" endA="900" endPos="58000" dir="5400000" sy="-100000" algn="bl" rotWithShape="0"/>
              </a:effectLst>
              <a:latin typeface="Arial Black" pitchFamily="34" charset="0"/>
            </a:endParaRPr>
          </a:p>
          <a:p>
            <a:pPr algn="ctr"/>
            <a:r>
              <a:rPr lang="ru-RU" sz="2400" b="1" dirty="0" smtClean="0">
                <a:ln w="11430">
                  <a:solidFill>
                    <a:srgbClr val="C00000"/>
                  </a:solidFill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С </a:t>
            </a:r>
          </a:p>
          <a:p>
            <a:pPr algn="ctr"/>
            <a:r>
              <a:rPr lang="ru-RU" sz="2400" b="1" dirty="0" smtClean="0">
                <a:ln w="11430">
                  <a:solidFill>
                    <a:srgbClr val="C00000"/>
                  </a:solidFill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НОВЫМ ГОДОМ</a:t>
            </a:r>
          </a:p>
          <a:p>
            <a:pPr algn="ctr"/>
            <a:r>
              <a:rPr lang="ru-RU" sz="2400" b="1" dirty="0" smtClean="0">
                <a:ln w="11430">
                  <a:solidFill>
                    <a:srgbClr val="C00000"/>
                  </a:solidFill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от героев сказок!</a:t>
            </a:r>
            <a:endParaRPr lang="ru-RU" sz="2400" b="1" dirty="0">
              <a:ln w="11430">
                <a:solidFill>
                  <a:srgbClr val="C00000"/>
                </a:solidFill>
              </a:ln>
              <a:blipFill>
                <a:blip r:embed="rId2"/>
                <a:stretch>
                  <a:fillRect/>
                </a:stretch>
              </a:blip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60000" endA="900" endPos="58000" dir="5400000" sy="-100000" algn="bl" rotWithShape="0"/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827584" y="980728"/>
            <a:ext cx="7560840" cy="475252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971600" y="1268760"/>
            <a:ext cx="72728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Дорогие гости сайта!</a:t>
            </a:r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600" b="1" i="1" dirty="0" smtClean="0">
                <a:solidFill>
                  <a:srgbClr val="008000"/>
                </a:solidFill>
              </a:rPr>
              <a:t>Вам герои сказок разных </a:t>
            </a:r>
            <a:br>
              <a:rPr lang="ru-RU" sz="3600" b="1" i="1" dirty="0" smtClean="0">
                <a:solidFill>
                  <a:srgbClr val="008000"/>
                </a:solidFill>
              </a:rPr>
            </a:br>
            <a:r>
              <a:rPr lang="ru-RU" sz="3600" b="1" i="1" dirty="0" smtClean="0">
                <a:solidFill>
                  <a:srgbClr val="008000"/>
                </a:solidFill>
              </a:rPr>
              <a:t>Поздравления шлют на праздник. </a:t>
            </a:r>
            <a:br>
              <a:rPr lang="ru-RU" sz="3600" b="1" i="1" dirty="0" smtClean="0">
                <a:solidFill>
                  <a:srgbClr val="008000"/>
                </a:solidFill>
              </a:rPr>
            </a:br>
            <a:r>
              <a:rPr lang="ru-RU" sz="3600" b="1" i="1" dirty="0" smtClean="0">
                <a:solidFill>
                  <a:srgbClr val="008000"/>
                </a:solidFill>
              </a:rPr>
              <a:t>Вот сейчас мы и узнаем. </a:t>
            </a:r>
            <a:br>
              <a:rPr lang="ru-RU" sz="3600" b="1" i="1" dirty="0" smtClean="0">
                <a:solidFill>
                  <a:srgbClr val="008000"/>
                </a:solidFill>
              </a:rPr>
            </a:br>
            <a:r>
              <a:rPr lang="ru-RU" sz="3600" b="1" i="1" dirty="0" smtClean="0">
                <a:solidFill>
                  <a:srgbClr val="008000"/>
                </a:solidFill>
              </a:rPr>
              <a:t>Что они </a:t>
            </a:r>
            <a:r>
              <a:rPr lang="ru-RU" sz="3600" b="1" i="1" dirty="0" smtClean="0">
                <a:solidFill>
                  <a:srgbClr val="008000"/>
                </a:solidFill>
              </a:rPr>
              <a:t>вам пожелают.</a:t>
            </a:r>
            <a:endParaRPr lang="ru-RU" sz="3600" b="1" i="1" dirty="0" smtClean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cs4-1.4pda.to/2314152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10714" r="7143"/>
          <a:stretch>
            <a:fillRect/>
          </a:stretch>
        </p:blipFill>
        <p:spPr bwMode="auto">
          <a:xfrm>
            <a:off x="6660232" y="3717032"/>
            <a:ext cx="1656184" cy="234279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331640" y="1556792"/>
            <a:ext cx="374441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70C0"/>
                </a:solidFill>
              </a:rPr>
              <a:t>Желаю солнечных деньков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И самых вкусных пирожков,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Чтоб бабушка была здорова,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Да счастья самого большого.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По лесу не гуляй без толку,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Не доверяй секретов волку.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Будь паинькой, милая лапочка,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Привет тебе! </a:t>
            </a:r>
            <a:r>
              <a:rPr lang="ru-RU" sz="2000" b="1" dirty="0" smtClean="0">
                <a:solidFill>
                  <a:srgbClr val="002060"/>
                </a:solidFill>
              </a:rPr>
              <a:t>  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79712" y="4365104"/>
            <a:ext cx="3096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Красная Шапочка</a:t>
            </a:r>
            <a:endParaRPr lang="ru-RU" sz="32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4" descr="http://viktoria007.ucoz.ua/_ph/2/82130465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2317606" cy="331236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139952" y="2492896"/>
            <a:ext cx="35283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8000"/>
                </a:solidFill>
              </a:rPr>
              <a:t>Чтоб болезни все вокруг</a:t>
            </a:r>
            <a:br>
              <a:rPr lang="ru-RU" sz="2000" b="1" i="1" dirty="0" smtClean="0">
                <a:solidFill>
                  <a:srgbClr val="008000"/>
                </a:solidFill>
              </a:rPr>
            </a:br>
            <a:r>
              <a:rPr lang="ru-RU" sz="2000" b="1" i="1" dirty="0" smtClean="0">
                <a:solidFill>
                  <a:srgbClr val="008000"/>
                </a:solidFill>
              </a:rPr>
              <a:t>Стороною облетали, </a:t>
            </a:r>
            <a:br>
              <a:rPr lang="ru-RU" sz="2000" b="1" i="1" dirty="0" smtClean="0">
                <a:solidFill>
                  <a:srgbClr val="008000"/>
                </a:solidFill>
              </a:rPr>
            </a:br>
            <a:r>
              <a:rPr lang="ru-RU" sz="2000" b="1" i="1" dirty="0" smtClean="0">
                <a:solidFill>
                  <a:srgbClr val="008000"/>
                </a:solidFill>
              </a:rPr>
              <a:t>Чаше ешь, дружище, лук -</a:t>
            </a:r>
            <a:br>
              <a:rPr lang="ru-RU" sz="2000" b="1" i="1" dirty="0" smtClean="0">
                <a:solidFill>
                  <a:srgbClr val="008000"/>
                </a:solidFill>
              </a:rPr>
            </a:br>
            <a:r>
              <a:rPr lang="ru-RU" sz="2000" b="1" i="1" dirty="0" smtClean="0">
                <a:solidFill>
                  <a:srgbClr val="008000"/>
                </a:solidFill>
              </a:rPr>
              <a:t>И забудешь про печали. </a:t>
            </a:r>
            <a:br>
              <a:rPr lang="ru-RU" sz="2000" b="1" i="1" dirty="0" smtClean="0">
                <a:solidFill>
                  <a:srgbClr val="008000"/>
                </a:solidFill>
              </a:rPr>
            </a:br>
            <a:r>
              <a:rPr lang="ru-RU" sz="2000" b="1" i="1" dirty="0" smtClean="0">
                <a:solidFill>
                  <a:srgbClr val="008000"/>
                </a:solidFill>
              </a:rPr>
              <a:t>Согласятся тут со мной </a:t>
            </a:r>
            <a:br>
              <a:rPr lang="ru-RU" sz="2000" b="1" i="1" dirty="0" smtClean="0">
                <a:solidFill>
                  <a:srgbClr val="008000"/>
                </a:solidFill>
              </a:rPr>
            </a:br>
            <a:r>
              <a:rPr lang="ru-RU" sz="2000" b="1" i="1" dirty="0" smtClean="0">
                <a:solidFill>
                  <a:srgbClr val="008000"/>
                </a:solidFill>
              </a:rPr>
              <a:t>Все светила медицины. </a:t>
            </a:r>
            <a:br>
              <a:rPr lang="ru-RU" sz="2000" b="1" i="1" dirty="0" smtClean="0">
                <a:solidFill>
                  <a:srgbClr val="008000"/>
                </a:solidFill>
              </a:rPr>
            </a:br>
            <a:r>
              <a:rPr lang="ru-RU" sz="2000" b="1" i="1" dirty="0" smtClean="0">
                <a:solidFill>
                  <a:srgbClr val="008000"/>
                </a:solidFill>
              </a:rPr>
              <a:t>Шлю привет горячий свой! </a:t>
            </a: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>
                <a:solidFill>
                  <a:srgbClr val="FF0000"/>
                </a:solidFill>
              </a:rPr>
              <a:t>С Новым годом!</a:t>
            </a:r>
            <a:r>
              <a:rPr lang="ru-RU" sz="2000" b="1" dirty="0" smtClean="0"/>
              <a:t>  </a:t>
            </a:r>
            <a:endParaRPr lang="ru-RU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860032" y="5085184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 smtClean="0">
                <a:solidFill>
                  <a:srgbClr val="FF0000"/>
                </a:solidFill>
                <a:latin typeface="Monotype Corsiva" pitchFamily="66" charset="0"/>
              </a:rPr>
              <a:t>Чиполлино</a:t>
            </a:r>
            <a:endParaRPr lang="ru-RU" sz="32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03648" y="1412776"/>
            <a:ext cx="33843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70C0"/>
                </a:solidFill>
              </a:rPr>
              <a:t>Чтобы победить ты смог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Всех злодеев-колдунов,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Чтоб желания твои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Вмиг исполниться могли,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Чтобы, если станет надо,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Был всегда с тобою рядом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Под рукою в лампе джинн. </a:t>
            </a:r>
            <a:r>
              <a:rPr lang="ru-RU" sz="2000" b="1" i="1" dirty="0" smtClean="0">
                <a:solidFill>
                  <a:srgbClr val="008000"/>
                </a:solidFill>
              </a:rPr>
              <a:t/>
            </a:r>
            <a:br>
              <a:rPr lang="ru-RU" sz="2000" b="1" i="1" dirty="0" smtClean="0">
                <a:solidFill>
                  <a:srgbClr val="008000"/>
                </a:solidFill>
              </a:rPr>
            </a:br>
            <a:r>
              <a:rPr lang="ru-RU" sz="2000" b="1" i="1" dirty="0" smtClean="0">
                <a:solidFill>
                  <a:srgbClr val="FF0000"/>
                </a:solidFill>
              </a:rPr>
              <a:t>С Новым годом!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1720" y="4365104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Аладдин</a:t>
            </a:r>
            <a:endParaRPr lang="ru-RU" sz="36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16388" name="Picture 4" descr="http://cliparts.co/cliparts/8cE/bjb/8cEbjbr6i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6516216" y="3789040"/>
            <a:ext cx="1800200" cy="2232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 descr="http://www.coollady.ru/puc/5/GS/05_1_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332656"/>
            <a:ext cx="2304256" cy="367240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139952" y="2564904"/>
            <a:ext cx="3672408" cy="2626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8000"/>
                </a:solidFill>
              </a:rPr>
              <a:t>Чтобы этот Новый год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Не принес тебе забот,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Чтобы ты не огорчался,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А без умолку смеялся,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Чтоб свои таланты мог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Показать ты всем дружок!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Весел будь, не унывай-ка,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Шлю привет тебе! </a:t>
            </a:r>
            <a:r>
              <a:rPr lang="ru-RU" dirty="0" smtClean="0">
                <a:solidFill>
                  <a:srgbClr val="008000"/>
                </a:solidFill>
              </a:rPr>
              <a:t> </a:t>
            </a: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16016" y="5085184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 Незнайка</a:t>
            </a:r>
            <a:endParaRPr lang="ru-RU" sz="36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http://www.auto-edu.ru/pars_docs/refs/4/3535/3535_html_m36e71945.png"/>
          <p:cNvPicPr>
            <a:picLocks noChangeAspect="1" noChangeArrowheads="1"/>
          </p:cNvPicPr>
          <p:nvPr/>
        </p:nvPicPr>
        <p:blipFill>
          <a:blip r:embed="rId2" cstate="print"/>
          <a:srcRect l="2532" t="7692" r="6327" b="5128"/>
          <a:stretch>
            <a:fillRect/>
          </a:stretch>
        </p:blipFill>
        <p:spPr bwMode="auto">
          <a:xfrm>
            <a:off x="6372200" y="3861048"/>
            <a:ext cx="2287314" cy="216024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331640" y="1700808"/>
            <a:ext cx="40324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70C0"/>
                </a:solidFill>
              </a:rPr>
              <a:t>Чтобы ларь, дружище, твой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Лучшей полон был мукой,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Протекала жизнь в достатке,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Дома было всё в порядке,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Чтоб ты был румян и весел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И не пел лисицам песен,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Чтоб дойти до цели мог.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FF0000"/>
                </a:solidFill>
              </a:rPr>
              <a:t>С Новым годом!  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75656" y="4581128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 Колобок</a:t>
            </a:r>
            <a:endParaRPr lang="ru-RU" sz="36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g3.proshkolu.ru/content/media/pic/std/1000000/493000/492171-d0f8f0e60cba814b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548680"/>
            <a:ext cx="2160240" cy="332344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139952" y="2564904"/>
            <a:ext cx="33843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8000"/>
                </a:solidFill>
              </a:rPr>
              <a:t>Чтобы отыскал ты свой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Чудо-ключик золотой,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Интересных приключений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И поменьше огорчений!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Чтоб мечта твоя сбылась,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Дверь заветная нашлась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За холстом, за паутиной!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FF0000"/>
                </a:solidFill>
              </a:rPr>
              <a:t>С Новым годом!</a:t>
            </a:r>
            <a:r>
              <a:rPr lang="ru-RU" sz="2000" b="1" dirty="0" smtClean="0">
                <a:solidFill>
                  <a:srgbClr val="008000"/>
                </a:solidFill>
              </a:rPr>
              <a:t> </a:t>
            </a:r>
            <a:r>
              <a:rPr lang="ru-RU" dirty="0" smtClean="0">
                <a:solidFill>
                  <a:srgbClr val="008000"/>
                </a:solidFill>
              </a:rPr>
              <a:t> </a:t>
            </a: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88024" y="5013176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 Буратино</a:t>
            </a:r>
            <a:endParaRPr lang="ru-RU" sz="36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yt3.ggpht.com/-nMYBy08FS4A/AAAAAAAAAAI/AAAAAAAAAAA/vIPB4zqhMnk/s900-c-k-no/photo.jpg"/>
          <p:cNvPicPr>
            <a:picLocks noChangeAspect="1" noChangeArrowheads="1"/>
          </p:cNvPicPr>
          <p:nvPr/>
        </p:nvPicPr>
        <p:blipFill>
          <a:blip r:embed="rId2" cstate="print"/>
          <a:srcRect l="6250" t="6250" r="12500" b="3125"/>
          <a:stretch>
            <a:fillRect/>
          </a:stretch>
        </p:blipFill>
        <p:spPr bwMode="auto">
          <a:xfrm>
            <a:off x="6588224" y="3789040"/>
            <a:ext cx="1872208" cy="208823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331640" y="1628800"/>
            <a:ext cx="33843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70C0"/>
                </a:solidFill>
              </a:rPr>
              <a:t>Чтобы у тебя, дружок,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Полон медом был горшок,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Чтобы пчелы не кусали,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Стороною облетали,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Чтобы у друзей в квартире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Двери сделались пошире,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Опасайся снежных мух!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FF0000"/>
                </a:solidFill>
              </a:rPr>
              <a:t>С Новым годом!</a:t>
            </a:r>
            <a:r>
              <a:rPr lang="ru-RU" b="1" i="1" dirty="0" smtClean="0">
                <a:solidFill>
                  <a:srgbClr val="FF0000"/>
                </a:solidFill>
              </a:rPr>
              <a:t> </a:t>
            </a:r>
            <a:r>
              <a:rPr lang="ru-RU" dirty="0" smtClean="0">
                <a:solidFill>
                  <a:srgbClr val="0070C0"/>
                </a:solidFill>
              </a:rPr>
              <a:t> 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691680" y="4293096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latin typeface="Monotype Corsiva" pitchFamily="66" charset="0"/>
              </a:rPr>
              <a:t>Винни</a:t>
            </a:r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 Пух</a:t>
            </a:r>
            <a:endParaRPr lang="ru-RU" sz="36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img-fotki.yandex.ru/get/6804/16969765.23b/0_91102_9cb06158_ori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179512" y="836712"/>
            <a:ext cx="2448272" cy="295232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067944" y="2564904"/>
            <a:ext cx="38164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8000"/>
                </a:solidFill>
              </a:rPr>
              <a:t>Чтоб Новый год удачным был,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Чтоб чаще в гости ты ходил,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Чтоб у тебя весь этот год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Забит был сладостями рот.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Желаю отличного я настроения,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Гору конфет, пирогов и варенья.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Ведь это лучшее лекарство! Приветик! </a:t>
            </a:r>
            <a:r>
              <a:rPr lang="ru-RU" sz="2000" b="1" dirty="0" smtClean="0">
                <a:solidFill>
                  <a:srgbClr val="FF0000"/>
                </a:solidFill>
              </a:rPr>
              <a:t>С Новым годом! 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44008" y="5085184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latin typeface="Monotype Corsiva" pitchFamily="66" charset="0"/>
              </a:rPr>
              <a:t>Карлсон</a:t>
            </a:r>
            <a:endParaRPr lang="ru-RU" sz="36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g1.liveinternet.ru/images/attach/c/2/64/200/64200786_1284868705_1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2642" y="3861048"/>
            <a:ext cx="2212310" cy="187220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331640" y="1484784"/>
            <a:ext cx="374441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70C0"/>
                </a:solidFill>
              </a:rPr>
              <a:t>Чтобы зеркала стекло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Красоту твою могло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Всем на радость отражать,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Никого не раздражать.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Чтоб на жизненном пути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Семерых друзей найти,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Будь настойчивей, не мешкай!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FF0000"/>
                </a:solidFill>
              </a:rPr>
              <a:t>С Новым годом! </a:t>
            </a:r>
            <a:r>
              <a:rPr lang="ru-RU" i="1" dirty="0" smtClean="0">
                <a:solidFill>
                  <a:srgbClr val="FF0000"/>
                </a:solidFill>
              </a:rPr>
              <a:t> 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63688" y="4221088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 Белоснежка</a:t>
            </a:r>
            <a:endParaRPr lang="ru-RU" sz="36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-fotki.yandex.ru/get/6515/16969765.266/0_9ad45_7e992069_ori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48680"/>
            <a:ext cx="1883729" cy="345638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139952" y="2564904"/>
            <a:ext cx="3456384" cy="2626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8000"/>
                </a:solidFill>
              </a:rPr>
              <a:t>Чтобы ты хоть раз попал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На большой веселый бал,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Чтоб всю ночь там танцевал,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Туфельку не потерял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И оттуда на рассвете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Не на тыкве, а в карете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Уезжал домой! Пока!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FF0000"/>
                </a:solidFill>
              </a:rPr>
              <a:t>С Новым годом!</a:t>
            </a:r>
            <a:r>
              <a:rPr lang="ru-RU" sz="2000" b="1" dirty="0" smtClean="0">
                <a:solidFill>
                  <a:srgbClr val="008000"/>
                </a:solidFill>
              </a:rPr>
              <a:t>   </a:t>
            </a:r>
            <a:endParaRPr lang="ru-RU" sz="2000" b="1" dirty="0">
              <a:solidFill>
                <a:srgbClr val="008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5157192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 Золушка</a:t>
            </a:r>
            <a:endParaRPr lang="ru-RU" sz="36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allpapers1920.ru/img/picture/Aug/30/17e510096ca04d0604e4fe6d4f94c7f5/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3573016"/>
            <a:ext cx="2197634" cy="280831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259632" y="1412776"/>
            <a:ext cx="367240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70C0"/>
                </a:solidFill>
              </a:rPr>
              <a:t>Чтоб летать на помеле,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А не топать по земле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На глаза случайно мне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Не попасться и во сне,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Чтоб ни летом, ни зимой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Не встречать в глуши лесной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Домик мой на курьих ножках!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FF0000"/>
                </a:solidFill>
              </a:rPr>
              <a:t>С Новым годом!  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47664" y="4005064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 Баба </a:t>
            </a:r>
            <a:r>
              <a:rPr lang="ru-RU" sz="3600" b="1" dirty="0" err="1" smtClean="0">
                <a:solidFill>
                  <a:srgbClr val="FF0000"/>
                </a:solidFill>
                <a:latin typeface="Monotype Corsiva" pitchFamily="66" charset="0"/>
              </a:rPr>
              <a:t>Ёжка</a:t>
            </a:r>
            <a:endParaRPr lang="ru-RU" sz="36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cs617817.vk.me/v617817126/248d2/YgZUmp02IrI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410" r="9175"/>
          <a:stretch>
            <a:fillRect/>
          </a:stretch>
        </p:blipFill>
        <p:spPr bwMode="auto">
          <a:xfrm>
            <a:off x="251520" y="548680"/>
            <a:ext cx="2448272" cy="361593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067944" y="2636912"/>
            <a:ext cx="367240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8000"/>
                </a:solidFill>
              </a:rPr>
              <a:t>Чтоб и летом и зимой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Весь сиял ты чистотой,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Чистил зубы, умывался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И мочалок не боялся.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Чтоб любимой вещью было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Для тебя, дружочек, мыло!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Враг </a:t>
            </a:r>
            <a:r>
              <a:rPr lang="ru-RU" sz="2000" b="1" dirty="0" err="1" smtClean="0">
                <a:solidFill>
                  <a:srgbClr val="008000"/>
                </a:solidFill>
              </a:rPr>
              <a:t>грязнулей</a:t>
            </a:r>
            <a:r>
              <a:rPr lang="ru-RU" sz="2000" b="1" dirty="0" smtClean="0">
                <a:solidFill>
                  <a:srgbClr val="008000"/>
                </a:solidFill>
              </a:rPr>
              <a:t> и задир,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FF0000"/>
                </a:solidFill>
              </a:rPr>
              <a:t>С Новым годом! 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39952" y="5229200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latin typeface="Monotype Corsiva" pitchFamily="66" charset="0"/>
              </a:rPr>
              <a:t>Мойдодыр</a:t>
            </a:r>
            <a:endParaRPr lang="ru-RU" sz="36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cs7010.vk.me/c7007/v7007549/1d213/qxMgRieJyJY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20738" t="5684" r="9507" b="22317"/>
          <a:stretch>
            <a:fillRect/>
          </a:stretch>
        </p:blipFill>
        <p:spPr bwMode="auto">
          <a:xfrm flipH="1">
            <a:off x="6300192" y="260648"/>
            <a:ext cx="1814602" cy="2016224"/>
          </a:xfrm>
          <a:prstGeom prst="rect">
            <a:avLst/>
          </a:prstGeom>
          <a:noFill/>
        </p:spPr>
      </p:pic>
      <p:pic>
        <p:nvPicPr>
          <p:cNvPr id="29700" name="Picture 4" descr="http://www.allday2.xyz/uploads/posts/2015-02/1423458034_fairytale-characters-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3829686"/>
            <a:ext cx="1440160" cy="233561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331640" y="1484784"/>
            <a:ext cx="3600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70C0"/>
                </a:solidFill>
              </a:rPr>
              <a:t>Чтоб жилось тебе не скучно,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Интересней всех и лучше,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Делать пакости друзьям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И соседям я желаю,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Поспевать и тут и там,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Никого не забывая!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Будет весело всем так!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FF0000"/>
                </a:solidFill>
              </a:rPr>
              <a:t>С Новым годом! </a:t>
            </a:r>
            <a:r>
              <a:rPr lang="ru-RU" sz="2000" b="1" dirty="0" smtClean="0">
                <a:solidFill>
                  <a:srgbClr val="FF0000"/>
                </a:solidFill>
              </a:rPr>
              <a:t>  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19672" y="4365104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 Шапокляк</a:t>
            </a:r>
            <a:endParaRPr lang="ru-RU" sz="36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tetradkin-grad.3dn.ru/_ld/8/0342819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51520" y="404664"/>
            <a:ext cx="2337370" cy="345638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067944" y="2564904"/>
            <a:ext cx="3600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8000"/>
                </a:solidFill>
              </a:rPr>
              <a:t>Чтобы золотом сундук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Твой наполнен был, мой друг.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Чтоб иглу твою никак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Не нашёл </a:t>
            </a:r>
            <a:r>
              <a:rPr lang="ru-RU" sz="2000" b="1" dirty="0" err="1" smtClean="0">
                <a:solidFill>
                  <a:srgbClr val="008000"/>
                </a:solidFill>
              </a:rPr>
              <a:t>Иван-дурак</a:t>
            </a:r>
            <a:r>
              <a:rPr lang="ru-RU" sz="2000" b="1" dirty="0" smtClean="0">
                <a:solidFill>
                  <a:srgbClr val="008000"/>
                </a:solidFill>
              </a:rPr>
              <a:t>,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Чтобы силою своей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Удивил ты всех людей,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008000"/>
                </a:solidFill>
              </a:rPr>
              <a:t>Был всех круче и умней! </a:t>
            </a:r>
            <a:br>
              <a:rPr lang="ru-RU" sz="2000" b="1" dirty="0" smtClean="0">
                <a:solidFill>
                  <a:srgbClr val="008000"/>
                </a:solidFill>
              </a:rPr>
            </a:br>
            <a:r>
              <a:rPr lang="ru-RU" sz="2000" b="1" dirty="0" smtClean="0">
                <a:solidFill>
                  <a:srgbClr val="FF0000"/>
                </a:solidFill>
              </a:rPr>
              <a:t>С Новым годом! </a:t>
            </a:r>
            <a:r>
              <a:rPr lang="ru-RU" sz="2000" b="1" dirty="0" smtClean="0">
                <a:solidFill>
                  <a:srgbClr val="008000"/>
                </a:solidFill>
              </a:rPr>
              <a:t> </a:t>
            </a:r>
            <a:endParaRPr lang="ru-RU" sz="2000" b="1" dirty="0">
              <a:solidFill>
                <a:srgbClr val="008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55976" y="5157192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Царь Кощей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cdn.trend.az/media/pictures/2008/06/10/Barmaley_100408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6216" y="3861048"/>
            <a:ext cx="2002532" cy="200253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331640" y="1628800"/>
            <a:ext cx="367240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70C0"/>
                </a:solidFill>
              </a:rPr>
              <a:t>Чтобы был ты всех сильней,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Всех смелее и страшней,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Чтоб, едва ты появлялся,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Каждый плакал и пугался.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Чтоб в сражениях и схватках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Всех кидал ты на лопатки.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0070C0"/>
                </a:solidFill>
              </a:rPr>
              <a:t>Отрасти усы длинней! </a:t>
            </a:r>
            <a:br>
              <a:rPr lang="ru-RU" sz="2000" b="1" i="1" dirty="0" smtClean="0">
                <a:solidFill>
                  <a:srgbClr val="0070C0"/>
                </a:solidFill>
              </a:rPr>
            </a:br>
            <a:r>
              <a:rPr lang="ru-RU" sz="2000" b="1" i="1" dirty="0" smtClean="0">
                <a:solidFill>
                  <a:srgbClr val="FF0000"/>
                </a:solidFill>
              </a:rPr>
              <a:t>С Новым годом! 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1680" y="450912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err="1" smtClean="0">
                <a:solidFill>
                  <a:srgbClr val="FF0000"/>
                </a:solidFill>
                <a:latin typeface="Monotype Corsiva" pitchFamily="66" charset="0"/>
              </a:rPr>
              <a:t>Бармалей</a:t>
            </a:r>
            <a:endParaRPr lang="ru-RU" sz="36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http://www.ljplus.ru/img4/s/e/seefrau_hexe/2602.0000278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052736"/>
            <a:ext cx="7008779" cy="5256584"/>
          </a:xfrm>
          <a:prstGeom prst="rect">
            <a:avLst/>
          </a:prstGeom>
          <a:noFill/>
        </p:spPr>
      </p:pic>
      <p:pic>
        <p:nvPicPr>
          <p:cNvPr id="5" name="Picture 6" descr="http://cliparts.co/cliparts/8iE/jdM/8iEjdM94T.png"/>
          <p:cNvPicPr>
            <a:picLocks noChangeAspect="1" noChangeArrowheads="1"/>
          </p:cNvPicPr>
          <p:nvPr/>
        </p:nvPicPr>
        <p:blipFill>
          <a:blip r:embed="rId3" cstate="print"/>
          <a:srcRect r="14068" b="50000"/>
          <a:stretch>
            <a:fillRect/>
          </a:stretch>
        </p:blipFill>
        <p:spPr bwMode="auto">
          <a:xfrm>
            <a:off x="1259632" y="1052736"/>
            <a:ext cx="576064" cy="524072"/>
          </a:xfrm>
          <a:prstGeom prst="rect">
            <a:avLst/>
          </a:prstGeom>
          <a:noFill/>
        </p:spPr>
      </p:pic>
      <p:pic>
        <p:nvPicPr>
          <p:cNvPr id="6" name="Picture 6" descr="http://cliparts.co/cliparts/8iE/jdM/8iEjdM94T.png"/>
          <p:cNvPicPr>
            <a:picLocks noChangeAspect="1" noChangeArrowheads="1"/>
          </p:cNvPicPr>
          <p:nvPr/>
        </p:nvPicPr>
        <p:blipFill>
          <a:blip r:embed="rId3" cstate="print"/>
          <a:srcRect r="14068" b="50000"/>
          <a:stretch>
            <a:fillRect/>
          </a:stretch>
        </p:blipFill>
        <p:spPr bwMode="auto">
          <a:xfrm>
            <a:off x="7596336" y="980728"/>
            <a:ext cx="576064" cy="524072"/>
          </a:xfrm>
          <a:prstGeom prst="rect">
            <a:avLst/>
          </a:prstGeom>
          <a:noFill/>
        </p:spPr>
      </p:pic>
      <p:pic>
        <p:nvPicPr>
          <p:cNvPr id="7" name="Picture 6" descr="http://cliparts.co/cliparts/8iE/jdM/8iEjdM94T.png"/>
          <p:cNvPicPr>
            <a:picLocks noChangeAspect="1" noChangeArrowheads="1"/>
          </p:cNvPicPr>
          <p:nvPr/>
        </p:nvPicPr>
        <p:blipFill>
          <a:blip r:embed="rId3" cstate="print"/>
          <a:srcRect r="14068" b="50000"/>
          <a:stretch>
            <a:fillRect/>
          </a:stretch>
        </p:blipFill>
        <p:spPr bwMode="auto">
          <a:xfrm>
            <a:off x="7668344" y="5661248"/>
            <a:ext cx="576064" cy="524072"/>
          </a:xfrm>
          <a:prstGeom prst="rect">
            <a:avLst/>
          </a:prstGeom>
          <a:noFill/>
        </p:spPr>
      </p:pic>
      <p:pic>
        <p:nvPicPr>
          <p:cNvPr id="8" name="Picture 6" descr="http://cliparts.co/cliparts/8iE/jdM/8iEjdM94T.png"/>
          <p:cNvPicPr>
            <a:picLocks noChangeAspect="1" noChangeArrowheads="1"/>
          </p:cNvPicPr>
          <p:nvPr/>
        </p:nvPicPr>
        <p:blipFill>
          <a:blip r:embed="rId3" cstate="print"/>
          <a:srcRect r="14068" b="50000"/>
          <a:stretch>
            <a:fillRect/>
          </a:stretch>
        </p:blipFill>
        <p:spPr bwMode="auto">
          <a:xfrm>
            <a:off x="1331640" y="5661248"/>
            <a:ext cx="576064" cy="5240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115</Words>
  <Application>Microsoft Office PowerPoint</Application>
  <PresentationFormat>Экран (4:3)</PresentationFormat>
  <Paragraphs>36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Master</dc:creator>
  <cp:lastModifiedBy>Admin</cp:lastModifiedBy>
  <cp:revision>25</cp:revision>
  <dcterms:created xsi:type="dcterms:W3CDTF">2015-12-21T19:39:46Z</dcterms:created>
  <dcterms:modified xsi:type="dcterms:W3CDTF">2015-12-25T13:43:32Z</dcterms:modified>
</cp:coreProperties>
</file>