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Default Extension="png" ContentType="image/png"/>
  <Override PartName="/ppt/notesSlides/notesSlide2.xml" ContentType="application/vnd.openxmlformats-officedocument.presentationml.notes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</p:sldIdLst>
  <p:sldSz cx="7556500" cy="10693400"/>
  <p:notesSz cx="7556500" cy="10693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
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slide" Target="../slides/slide1.xml"/></Relationships>
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slide" Target="../slides/slide2.xml"/></Relationships>
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/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/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4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4.xml"/><Relationship Id="rId4" Type="http://schemas.openxmlformats.org/officeDocument/2006/relationships/slideLayout" Target="../slideLayouts/slideLayout6.xml"/><Relationship Id="rId5" Type="http://schemas.openxmlformats.org/officeDocument/2006/relationships/slideLayout" Target="../slideLayouts/slideLayout7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253"/>
            <a:ext cx="7559040" cy="1350010"/>
          </a:xfrm>
          <a:custGeom>
            <a:avLst/>
            <a:gdLst/>
            <a:ahLst/>
            <a:cxnLst/>
            <a:rect l="l" t="t" r="r" b="b"/>
            <a:pathLst>
              <a:path w="7559040" h="1350010">
                <a:moveTo>
                  <a:pt x="0" y="1349743"/>
                </a:moveTo>
                <a:lnTo>
                  <a:pt x="7559040" y="1349743"/>
                </a:lnTo>
                <a:lnTo>
                  <a:pt x="7559040" y="0"/>
                </a:lnTo>
                <a:lnTo>
                  <a:pt x="0" y="0"/>
                </a:lnTo>
                <a:lnTo>
                  <a:pt x="0" y="1349743"/>
                </a:lnTo>
                <a:close/>
              </a:path>
            </a:pathLst>
          </a:custGeom>
          <a:solidFill>
            <a:srgbClr val="00A54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8142" y="427735"/>
            <a:ext cx="6806564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4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571369" y="9944862"/>
            <a:ext cx="2420111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://www.radar1.ru/" TargetMode="External"/><Relationship Id="rId3" Type="http://schemas.openxmlformats.org/officeDocument/2006/relationships/hyperlink" Target="mailto:info@radar1.ru" TargetMode="External"/><Relationship Id="rId4" Type="http://schemas.openxmlformats.org/officeDocument/2006/relationships/image" Target="../media/image1.jpg"/><Relationship Id="rId5" Type="http://schemas.openxmlformats.org/officeDocument/2006/relationships/notesSlide" Target="../notesSlides/notesSlide1.xml"/><Relationship Id="rId6" Type="http://schemas.openxmlformats.org/officeDocument/2006/relationships/slide" Target="slide1.xml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3.jpg"/><Relationship Id="rId4" Type="http://schemas.openxmlformats.org/officeDocument/2006/relationships/image" Target="../media/image4.png"/><Relationship Id="rId5" Type="http://schemas.openxmlformats.org/officeDocument/2006/relationships/notesSlide" Target="../notesSlides/notesSlide2.xml"/><Relationship Id="rId6" Type="http://schemas.openxmlformats.org/officeDocument/2006/relationships/slide" Target="slide2.xm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97700" y="845351"/>
            <a:ext cx="3196590" cy="3606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dirty="0" sz="1200" spc="-85">
                <a:solidFill>
                  <a:srgbClr val="FFFFFF"/>
                </a:solidFill>
                <a:latin typeface="Myriad Pro Light"/>
                <a:cs typeface="Myriad Pro Light"/>
              </a:rPr>
              <a:t>О</a:t>
            </a:r>
            <a:r>
              <a:rPr dirty="0" sz="1200" spc="-90">
                <a:solidFill>
                  <a:srgbClr val="FFFFFF"/>
                </a:solidFill>
                <a:latin typeface="Myriad Pro Light"/>
                <a:cs typeface="Myriad Pro Light"/>
              </a:rPr>
              <a:t>ф</a:t>
            </a:r>
            <a:r>
              <a:rPr dirty="0" sz="1200" spc="-85">
                <a:solidFill>
                  <a:srgbClr val="FFFFFF"/>
                </a:solidFill>
                <a:latin typeface="Myriad Pro Light"/>
                <a:cs typeface="Myriad Pro Light"/>
              </a:rPr>
              <a:t>ици</a:t>
            </a:r>
            <a:r>
              <a:rPr dirty="0" sz="1200" spc="-70">
                <a:solidFill>
                  <a:srgbClr val="FFFFFF"/>
                </a:solidFill>
                <a:latin typeface="Myriad Pro Light"/>
                <a:cs typeface="Myriad Pro Light"/>
              </a:rPr>
              <a:t>а</a:t>
            </a:r>
            <a:r>
              <a:rPr dirty="0" sz="1200" spc="-80">
                <a:solidFill>
                  <a:srgbClr val="FFFFFF"/>
                </a:solidFill>
                <a:latin typeface="Myriad Pro Light"/>
                <a:cs typeface="Myriad Pro Light"/>
              </a:rPr>
              <a:t>л</a:t>
            </a:r>
            <a:r>
              <a:rPr dirty="0" sz="1200" spc="-110">
                <a:solidFill>
                  <a:srgbClr val="FFFFFF"/>
                </a:solidFill>
                <a:latin typeface="Myriad Pro Light"/>
                <a:cs typeface="Myriad Pro Light"/>
              </a:rPr>
              <a:t>ь</a:t>
            </a:r>
            <a:r>
              <a:rPr dirty="0" sz="1200" spc="-70">
                <a:solidFill>
                  <a:srgbClr val="FFFFFF"/>
                </a:solidFill>
                <a:latin typeface="Myriad Pro Light"/>
                <a:cs typeface="Myriad Pro Light"/>
              </a:rPr>
              <a:t>н</a:t>
            </a:r>
            <a:r>
              <a:rPr dirty="0" sz="1200" spc="-180">
                <a:solidFill>
                  <a:srgbClr val="FFFFFF"/>
                </a:solidFill>
                <a:latin typeface="Myriad Pro Light"/>
                <a:cs typeface="Myriad Pro Light"/>
              </a:rPr>
              <a:t>ы</a:t>
            </a:r>
            <a:r>
              <a:rPr dirty="0" sz="1200" spc="-65">
                <a:solidFill>
                  <a:srgbClr val="FFFFFF"/>
                </a:solidFill>
                <a:latin typeface="Myriad Pro Light"/>
                <a:cs typeface="Myriad Pro Light"/>
              </a:rPr>
              <a:t>й</a:t>
            </a:r>
            <a:r>
              <a:rPr dirty="0" sz="1200" spc="10">
                <a:solidFill>
                  <a:srgbClr val="FFFFFF"/>
                </a:solidFill>
                <a:latin typeface="Myriad Pro Light"/>
                <a:cs typeface="Myriad Pro Light"/>
              </a:rPr>
              <a:t> </a:t>
            </a:r>
            <a:r>
              <a:rPr dirty="0" sz="1200" spc="-110">
                <a:solidFill>
                  <a:srgbClr val="FFFFFF"/>
                </a:solidFill>
                <a:latin typeface="Myriad Pro Light"/>
                <a:cs typeface="Myriad Pro Light"/>
              </a:rPr>
              <a:t>д</a:t>
            </a:r>
            <a:r>
              <a:rPr dirty="0" sz="1200" spc="-70">
                <a:solidFill>
                  <a:srgbClr val="FFFFFF"/>
                </a:solidFill>
                <a:latin typeface="Myriad Pro Light"/>
                <a:cs typeface="Myriad Pro Light"/>
              </a:rPr>
              <a:t>и</a:t>
            </a:r>
            <a:r>
              <a:rPr dirty="0" sz="1200" spc="-75">
                <a:solidFill>
                  <a:srgbClr val="FFFFFF"/>
                </a:solidFill>
                <a:latin typeface="Myriad Pro Light"/>
                <a:cs typeface="Myriad Pro Light"/>
              </a:rPr>
              <a:t>л</a:t>
            </a:r>
            <a:r>
              <a:rPr dirty="0" sz="1200" spc="-70">
                <a:solidFill>
                  <a:srgbClr val="FFFFFF"/>
                </a:solidFill>
                <a:latin typeface="Myriad Pro Light"/>
                <a:cs typeface="Myriad Pro Light"/>
              </a:rPr>
              <a:t>е</a:t>
            </a:r>
            <a:r>
              <a:rPr dirty="0" sz="1200" spc="-45">
                <a:solidFill>
                  <a:srgbClr val="FFFFFF"/>
                </a:solidFill>
                <a:latin typeface="Myriad Pro Light"/>
                <a:cs typeface="Myriad Pro Light"/>
              </a:rPr>
              <a:t>р</a:t>
            </a:r>
            <a:r>
              <a:rPr dirty="0" sz="1200" spc="10">
                <a:solidFill>
                  <a:srgbClr val="FFFFFF"/>
                </a:solidFill>
                <a:latin typeface="Myriad Pro Light"/>
                <a:cs typeface="Myriad Pro Light"/>
              </a:rPr>
              <a:t> </a:t>
            </a:r>
            <a:r>
              <a:rPr dirty="0" sz="1200" spc="-65">
                <a:solidFill>
                  <a:srgbClr val="FFFFFF"/>
                </a:solidFill>
                <a:latin typeface="Myriad Pro Light"/>
                <a:cs typeface="Myriad Pro Light"/>
              </a:rPr>
              <a:t>и</a:t>
            </a:r>
            <a:r>
              <a:rPr dirty="0" sz="1200" spc="10">
                <a:solidFill>
                  <a:srgbClr val="FFFFFF"/>
                </a:solidFill>
                <a:latin typeface="Myriad Pro Light"/>
                <a:cs typeface="Myriad Pro Light"/>
              </a:rPr>
              <a:t> </a:t>
            </a:r>
            <a:r>
              <a:rPr dirty="0" sz="1200" spc="-50">
                <a:solidFill>
                  <a:srgbClr val="FFFFFF"/>
                </a:solidFill>
                <a:latin typeface="Myriad Pro Light"/>
                <a:cs typeface="Myriad Pro Light"/>
              </a:rPr>
              <a:t>с</a:t>
            </a:r>
            <a:r>
              <a:rPr dirty="0" sz="1200" spc="-70">
                <a:solidFill>
                  <a:srgbClr val="FFFFFF"/>
                </a:solidFill>
                <a:latin typeface="Myriad Pro Light"/>
                <a:cs typeface="Myriad Pro Light"/>
              </a:rPr>
              <a:t>е</a:t>
            </a:r>
            <a:r>
              <a:rPr dirty="0" sz="1200" spc="-55">
                <a:solidFill>
                  <a:srgbClr val="FFFFFF"/>
                </a:solidFill>
                <a:latin typeface="Myriad Pro Light"/>
                <a:cs typeface="Myriad Pro Light"/>
              </a:rPr>
              <a:t>р</a:t>
            </a:r>
            <a:r>
              <a:rPr dirty="0" sz="1200" spc="-100">
                <a:solidFill>
                  <a:srgbClr val="FFFFFF"/>
                </a:solidFill>
                <a:latin typeface="Myriad Pro Light"/>
                <a:cs typeface="Myriad Pro Light"/>
              </a:rPr>
              <a:t>в</a:t>
            </a:r>
            <a:r>
              <a:rPr dirty="0" sz="1200" spc="-80">
                <a:solidFill>
                  <a:srgbClr val="FFFFFF"/>
                </a:solidFill>
                <a:latin typeface="Myriad Pro Light"/>
                <a:cs typeface="Myriad Pro Light"/>
              </a:rPr>
              <a:t>и</a:t>
            </a:r>
            <a:r>
              <a:rPr dirty="0" sz="1200" spc="-35">
                <a:solidFill>
                  <a:srgbClr val="FFFFFF"/>
                </a:solidFill>
                <a:latin typeface="Myriad Pro Light"/>
                <a:cs typeface="Myriad Pro Light"/>
              </a:rPr>
              <a:t>с</a:t>
            </a:r>
            <a:r>
              <a:rPr dirty="0" sz="1200" spc="-70">
                <a:solidFill>
                  <a:srgbClr val="FFFFFF"/>
                </a:solidFill>
                <a:latin typeface="Myriad Pro Light"/>
                <a:cs typeface="Myriad Pro Light"/>
              </a:rPr>
              <a:t>н</a:t>
            </a:r>
            <a:r>
              <a:rPr dirty="0" sz="1200" spc="-180">
                <a:solidFill>
                  <a:srgbClr val="FFFFFF"/>
                </a:solidFill>
                <a:latin typeface="Myriad Pro Light"/>
                <a:cs typeface="Myriad Pro Light"/>
              </a:rPr>
              <a:t>ы</a:t>
            </a:r>
            <a:r>
              <a:rPr dirty="0" sz="1200" spc="-65">
                <a:solidFill>
                  <a:srgbClr val="FFFFFF"/>
                </a:solidFill>
                <a:latin typeface="Myriad Pro Light"/>
                <a:cs typeface="Myriad Pro Light"/>
              </a:rPr>
              <a:t>й</a:t>
            </a:r>
            <a:r>
              <a:rPr dirty="0" sz="1200" spc="10">
                <a:solidFill>
                  <a:srgbClr val="FFFFFF"/>
                </a:solidFill>
                <a:latin typeface="Myriad Pro Light"/>
                <a:cs typeface="Myriad Pro Light"/>
              </a:rPr>
              <a:t> </a:t>
            </a:r>
            <a:r>
              <a:rPr dirty="0" sz="1200" spc="-85">
                <a:solidFill>
                  <a:srgbClr val="FFFFFF"/>
                </a:solidFill>
                <a:latin typeface="Myriad Pro Light"/>
                <a:cs typeface="Myriad Pro Light"/>
              </a:rPr>
              <a:t>ц</a:t>
            </a:r>
            <a:r>
              <a:rPr dirty="0" sz="1200" spc="-65">
                <a:solidFill>
                  <a:srgbClr val="FFFFFF"/>
                </a:solidFill>
                <a:latin typeface="Myriad Pro Light"/>
                <a:cs typeface="Myriad Pro Light"/>
              </a:rPr>
              <a:t>е</a:t>
            </a:r>
            <a:r>
              <a:rPr dirty="0" sz="1200" spc="-60">
                <a:solidFill>
                  <a:srgbClr val="FFFFFF"/>
                </a:solidFill>
                <a:latin typeface="Myriad Pro Light"/>
                <a:cs typeface="Myriad Pro Light"/>
              </a:rPr>
              <a:t>н</a:t>
            </a:r>
            <a:r>
              <a:rPr dirty="0" sz="1200" spc="-85">
                <a:solidFill>
                  <a:srgbClr val="FFFFFF"/>
                </a:solidFill>
                <a:latin typeface="Myriad Pro Light"/>
                <a:cs typeface="Myriad Pro Light"/>
              </a:rPr>
              <a:t>т</a:t>
            </a:r>
            <a:r>
              <a:rPr dirty="0" sz="1200" spc="-45">
                <a:solidFill>
                  <a:srgbClr val="FFFFFF"/>
                </a:solidFill>
                <a:latin typeface="Myriad Pro Light"/>
                <a:cs typeface="Myriad Pro Light"/>
              </a:rPr>
              <a:t>р</a:t>
            </a:r>
            <a:r>
              <a:rPr dirty="0" sz="1200" spc="10">
                <a:solidFill>
                  <a:srgbClr val="FFFFFF"/>
                </a:solidFill>
                <a:latin typeface="Myriad Pro Light"/>
                <a:cs typeface="Myriad Pro Light"/>
              </a:rPr>
              <a:t> </a:t>
            </a:r>
            <a:r>
              <a:rPr dirty="0" sz="1200" spc="-85">
                <a:solidFill>
                  <a:srgbClr val="FFFFFF"/>
                </a:solidFill>
                <a:latin typeface="Myriad Pro Light"/>
                <a:cs typeface="Myriad Pro Light"/>
              </a:rPr>
              <a:t>A</a:t>
            </a:r>
            <a:r>
              <a:rPr dirty="0" sz="1200" spc="-70">
                <a:solidFill>
                  <a:srgbClr val="FFFFFF"/>
                </a:solidFill>
                <a:latin typeface="Myriad Pro Light"/>
                <a:cs typeface="Myriad Pro Light"/>
              </a:rPr>
              <a:t>n</a:t>
            </a:r>
            <a:r>
              <a:rPr dirty="0" sz="1200" spc="-90">
                <a:solidFill>
                  <a:srgbClr val="FFFFFF"/>
                </a:solidFill>
                <a:latin typeface="Myriad Pro Light"/>
                <a:cs typeface="Myriad Pro Light"/>
              </a:rPr>
              <a:t>r</a:t>
            </a:r>
            <a:r>
              <a:rPr dirty="0" sz="1200" spc="-75">
                <a:solidFill>
                  <a:srgbClr val="FFFFFF"/>
                </a:solidFill>
                <a:latin typeface="Myriad Pro Light"/>
                <a:cs typeface="Myriad Pro Light"/>
              </a:rPr>
              <a:t>i</a:t>
            </a:r>
            <a:r>
              <a:rPr dirty="0" sz="1200" spc="-60">
                <a:solidFill>
                  <a:srgbClr val="FFFFFF"/>
                </a:solidFill>
                <a:latin typeface="Myriad Pro Light"/>
                <a:cs typeface="Myriad Pro Light"/>
              </a:rPr>
              <a:t>t</a:t>
            </a:r>
            <a:r>
              <a:rPr dirty="0" sz="1200" spc="-90">
                <a:solidFill>
                  <a:srgbClr val="FFFFFF"/>
                </a:solidFill>
                <a:latin typeface="Myriad Pro Light"/>
                <a:cs typeface="Myriad Pro Light"/>
              </a:rPr>
              <a:t>s</a:t>
            </a:r>
            <a:r>
              <a:rPr dirty="0" sz="1200" spc="-50">
                <a:solidFill>
                  <a:srgbClr val="FFFFFF"/>
                </a:solidFill>
                <a:latin typeface="Myriad Pro Light"/>
                <a:cs typeface="Myriad Pro Light"/>
              </a:rPr>
              <a:t>u</a:t>
            </a:r>
            <a:r>
              <a:rPr dirty="0" sz="1200" spc="-20">
                <a:solidFill>
                  <a:srgbClr val="FFFFFF"/>
                </a:solidFill>
                <a:latin typeface="Myriad Pro Light"/>
                <a:cs typeface="Myriad Pro Light"/>
              </a:rPr>
              <a:t> </a:t>
            </a:r>
            <a:r>
              <a:rPr dirty="0" sz="1200" spc="-85">
                <a:solidFill>
                  <a:srgbClr val="FFFFFF"/>
                </a:solidFill>
                <a:latin typeface="Myriad Pro Light"/>
                <a:cs typeface="Myriad Pro Light"/>
              </a:rPr>
              <a:t>О</a:t>
            </a:r>
            <a:r>
              <a:rPr dirty="0" sz="1200" spc="-90">
                <a:solidFill>
                  <a:srgbClr val="FFFFFF"/>
                </a:solidFill>
                <a:latin typeface="Myriad Pro Light"/>
                <a:cs typeface="Myriad Pro Light"/>
              </a:rPr>
              <a:t>ф</a:t>
            </a:r>
            <a:r>
              <a:rPr dirty="0" sz="1200" spc="-85">
                <a:solidFill>
                  <a:srgbClr val="FFFFFF"/>
                </a:solidFill>
                <a:latin typeface="Myriad Pro Light"/>
                <a:cs typeface="Myriad Pro Light"/>
              </a:rPr>
              <a:t>ици</a:t>
            </a:r>
            <a:r>
              <a:rPr dirty="0" sz="1200" spc="-70">
                <a:solidFill>
                  <a:srgbClr val="FFFFFF"/>
                </a:solidFill>
                <a:latin typeface="Myriad Pro Light"/>
                <a:cs typeface="Myriad Pro Light"/>
              </a:rPr>
              <a:t>а</a:t>
            </a:r>
            <a:r>
              <a:rPr dirty="0" sz="1200" spc="-80">
                <a:solidFill>
                  <a:srgbClr val="FFFFFF"/>
                </a:solidFill>
                <a:latin typeface="Myriad Pro Light"/>
                <a:cs typeface="Myriad Pro Light"/>
              </a:rPr>
              <a:t>л</a:t>
            </a:r>
            <a:r>
              <a:rPr dirty="0" sz="1200" spc="-110">
                <a:solidFill>
                  <a:srgbClr val="FFFFFF"/>
                </a:solidFill>
                <a:latin typeface="Myriad Pro Light"/>
                <a:cs typeface="Myriad Pro Light"/>
              </a:rPr>
              <a:t>ь</a:t>
            </a:r>
            <a:r>
              <a:rPr dirty="0" sz="1200" spc="-70">
                <a:solidFill>
                  <a:srgbClr val="FFFFFF"/>
                </a:solidFill>
                <a:latin typeface="Myriad Pro Light"/>
                <a:cs typeface="Myriad Pro Light"/>
              </a:rPr>
              <a:t>н</a:t>
            </a:r>
            <a:r>
              <a:rPr dirty="0" sz="1200" spc="-180">
                <a:solidFill>
                  <a:srgbClr val="FFFFFF"/>
                </a:solidFill>
                <a:latin typeface="Myriad Pro Light"/>
                <a:cs typeface="Myriad Pro Light"/>
              </a:rPr>
              <a:t>ы</a:t>
            </a:r>
            <a:r>
              <a:rPr dirty="0" sz="1200" spc="-65">
                <a:solidFill>
                  <a:srgbClr val="FFFFFF"/>
                </a:solidFill>
                <a:latin typeface="Myriad Pro Light"/>
                <a:cs typeface="Myriad Pro Light"/>
              </a:rPr>
              <a:t>й</a:t>
            </a:r>
            <a:r>
              <a:rPr dirty="0" sz="1200" spc="10">
                <a:solidFill>
                  <a:srgbClr val="FFFFFF"/>
                </a:solidFill>
                <a:latin typeface="Myriad Pro Light"/>
                <a:cs typeface="Myriad Pro Light"/>
              </a:rPr>
              <a:t> </a:t>
            </a:r>
            <a:r>
              <a:rPr dirty="0" sz="1200" spc="-70">
                <a:solidFill>
                  <a:srgbClr val="FFFFFF"/>
                </a:solidFill>
                <a:latin typeface="Myriad Pro Light"/>
                <a:cs typeface="Myriad Pro Light"/>
              </a:rPr>
              <a:t>п</a:t>
            </a:r>
            <a:r>
              <a:rPr dirty="0" sz="1200" spc="-50">
                <a:solidFill>
                  <a:srgbClr val="FFFFFF"/>
                </a:solidFill>
                <a:latin typeface="Myriad Pro Light"/>
                <a:cs typeface="Myriad Pro Light"/>
              </a:rPr>
              <a:t>р</a:t>
            </a:r>
            <a:r>
              <a:rPr dirty="0" sz="1200" spc="-70">
                <a:solidFill>
                  <a:srgbClr val="FFFFFF"/>
                </a:solidFill>
                <a:latin typeface="Myriad Pro Light"/>
                <a:cs typeface="Myriad Pro Light"/>
              </a:rPr>
              <a:t>е</a:t>
            </a:r>
            <a:r>
              <a:rPr dirty="0" sz="1200" spc="-90">
                <a:solidFill>
                  <a:srgbClr val="FFFFFF"/>
                </a:solidFill>
                <a:latin typeface="Myriad Pro Light"/>
                <a:cs typeface="Myriad Pro Light"/>
              </a:rPr>
              <a:t>д</a:t>
            </a:r>
            <a:r>
              <a:rPr dirty="0" sz="1200" spc="5">
                <a:solidFill>
                  <a:srgbClr val="FFFFFF"/>
                </a:solidFill>
                <a:latin typeface="Myriad Pro Light"/>
                <a:cs typeface="Myriad Pro Light"/>
              </a:rPr>
              <a:t>с</a:t>
            </a:r>
            <a:r>
              <a:rPr dirty="0" sz="1200" spc="-85">
                <a:solidFill>
                  <a:srgbClr val="FFFFFF"/>
                </a:solidFill>
                <a:latin typeface="Myriad Pro Light"/>
                <a:cs typeface="Myriad Pro Light"/>
              </a:rPr>
              <a:t>т</a:t>
            </a:r>
            <a:r>
              <a:rPr dirty="0" sz="1200" spc="-90">
                <a:solidFill>
                  <a:srgbClr val="FFFFFF"/>
                </a:solidFill>
                <a:latin typeface="Myriad Pro Light"/>
                <a:cs typeface="Myriad Pro Light"/>
              </a:rPr>
              <a:t>а</a:t>
            </a:r>
            <a:r>
              <a:rPr dirty="0" sz="1200" spc="-100">
                <a:solidFill>
                  <a:srgbClr val="FFFFFF"/>
                </a:solidFill>
                <a:latin typeface="Myriad Pro Light"/>
                <a:cs typeface="Myriad Pro Light"/>
              </a:rPr>
              <a:t>в</a:t>
            </a:r>
            <a:r>
              <a:rPr dirty="0" sz="1200" spc="-75">
                <a:solidFill>
                  <a:srgbClr val="FFFFFF"/>
                </a:solidFill>
                <a:latin typeface="Myriad Pro Light"/>
                <a:cs typeface="Myriad Pro Light"/>
              </a:rPr>
              <a:t>и</a:t>
            </a:r>
            <a:r>
              <a:rPr dirty="0" sz="1200" spc="-105">
                <a:solidFill>
                  <a:srgbClr val="FFFFFF"/>
                </a:solidFill>
                <a:latin typeface="Myriad Pro Light"/>
                <a:cs typeface="Myriad Pro Light"/>
              </a:rPr>
              <a:t>т</a:t>
            </a:r>
            <a:r>
              <a:rPr dirty="0" sz="1200" spc="-55">
                <a:solidFill>
                  <a:srgbClr val="FFFFFF"/>
                </a:solidFill>
                <a:latin typeface="Myriad Pro Light"/>
                <a:cs typeface="Myriad Pro Light"/>
              </a:rPr>
              <a:t>е</a:t>
            </a:r>
            <a:r>
              <a:rPr dirty="0" sz="1200" spc="-75">
                <a:solidFill>
                  <a:srgbClr val="FFFFFF"/>
                </a:solidFill>
                <a:latin typeface="Myriad Pro Light"/>
                <a:cs typeface="Myriad Pro Light"/>
              </a:rPr>
              <a:t>л</a:t>
            </a:r>
            <a:r>
              <a:rPr dirty="0" sz="1200" spc="-85">
                <a:solidFill>
                  <a:srgbClr val="FFFFFF"/>
                </a:solidFill>
                <a:latin typeface="Myriad Pro Light"/>
                <a:cs typeface="Myriad Pro Light"/>
              </a:rPr>
              <a:t>ь</a:t>
            </a:r>
            <a:r>
              <a:rPr dirty="0" sz="1200" spc="10">
                <a:solidFill>
                  <a:srgbClr val="FFFFFF"/>
                </a:solidFill>
                <a:latin typeface="Myriad Pro Light"/>
                <a:cs typeface="Myriad Pro Light"/>
              </a:rPr>
              <a:t> </a:t>
            </a:r>
            <a:r>
              <a:rPr dirty="0" sz="1200" spc="-100">
                <a:solidFill>
                  <a:srgbClr val="FFFFFF"/>
                </a:solidFill>
                <a:latin typeface="Myriad Pro Light"/>
                <a:cs typeface="Myriad Pro Light"/>
              </a:rPr>
              <a:t>F</a:t>
            </a:r>
            <a:r>
              <a:rPr dirty="0" sz="1200" spc="-85">
                <a:solidFill>
                  <a:srgbClr val="FFFFFF"/>
                </a:solidFill>
                <a:latin typeface="Myriad Pro Light"/>
                <a:cs typeface="Myriad Pro Light"/>
              </a:rPr>
              <a:t>l</a:t>
            </a:r>
            <a:r>
              <a:rPr dirty="0" sz="1200" spc="-70">
                <a:solidFill>
                  <a:srgbClr val="FFFFFF"/>
                </a:solidFill>
                <a:latin typeface="Myriad Pro Light"/>
                <a:cs typeface="Myriad Pro Light"/>
              </a:rPr>
              <a:t>u</a:t>
            </a:r>
            <a:r>
              <a:rPr dirty="0" sz="1200" spc="-130">
                <a:solidFill>
                  <a:srgbClr val="FFFFFF"/>
                </a:solidFill>
                <a:latin typeface="Myriad Pro Light"/>
                <a:cs typeface="Myriad Pro Light"/>
              </a:rPr>
              <a:t>k</a:t>
            </a:r>
            <a:r>
              <a:rPr dirty="0" sz="1200" spc="-80">
                <a:solidFill>
                  <a:srgbClr val="FFFFFF"/>
                </a:solidFill>
                <a:latin typeface="Myriad Pro Light"/>
                <a:cs typeface="Myriad Pro Light"/>
              </a:rPr>
              <a:t>e</a:t>
            </a:r>
            <a:r>
              <a:rPr dirty="0" sz="1200" spc="-80">
                <a:solidFill>
                  <a:srgbClr val="FFFFFF"/>
                </a:solidFill>
                <a:latin typeface="Myriad Pro Light"/>
                <a:cs typeface="Myriad Pro Light"/>
              </a:rPr>
              <a:t>,</a:t>
            </a:r>
            <a:r>
              <a:rPr dirty="0" sz="1200" spc="10">
                <a:solidFill>
                  <a:srgbClr val="FFFFFF"/>
                </a:solidFill>
                <a:latin typeface="Myriad Pro Light"/>
                <a:cs typeface="Myriad Pro Light"/>
              </a:rPr>
              <a:t> </a:t>
            </a:r>
            <a:r>
              <a:rPr dirty="0" sz="1200" spc="-170">
                <a:solidFill>
                  <a:srgbClr val="FFFFFF"/>
                </a:solidFill>
                <a:latin typeface="Myriad Pro Light"/>
                <a:cs typeface="Myriad Pro Light"/>
              </a:rPr>
              <a:t>T</a:t>
            </a:r>
            <a:r>
              <a:rPr dirty="0" sz="1200" spc="-60">
                <a:solidFill>
                  <a:srgbClr val="FFFFFF"/>
                </a:solidFill>
                <a:latin typeface="Myriad Pro Light"/>
                <a:cs typeface="Myriad Pro Light"/>
              </a:rPr>
              <a:t>e</a:t>
            </a:r>
            <a:r>
              <a:rPr dirty="0" sz="1200" spc="-80">
                <a:solidFill>
                  <a:srgbClr val="FFFFFF"/>
                </a:solidFill>
                <a:latin typeface="Myriad Pro Light"/>
                <a:cs typeface="Myriad Pro Light"/>
              </a:rPr>
              <a:t>k</a:t>
            </a:r>
            <a:r>
              <a:rPr dirty="0" sz="1200" spc="-70">
                <a:solidFill>
                  <a:srgbClr val="FFFFFF"/>
                </a:solidFill>
                <a:latin typeface="Myriad Pro Light"/>
                <a:cs typeface="Myriad Pro Light"/>
              </a:rPr>
              <a:t>t</a:t>
            </a:r>
            <a:r>
              <a:rPr dirty="0" sz="1200" spc="-110">
                <a:solidFill>
                  <a:srgbClr val="FFFFFF"/>
                </a:solidFill>
                <a:latin typeface="Myriad Pro Light"/>
                <a:cs typeface="Myriad Pro Light"/>
              </a:rPr>
              <a:t>r</a:t>
            </a:r>
            <a:r>
              <a:rPr dirty="0" sz="1200" spc="-55">
                <a:solidFill>
                  <a:srgbClr val="FFFFFF"/>
                </a:solidFill>
                <a:latin typeface="Myriad Pro Light"/>
                <a:cs typeface="Myriad Pro Light"/>
              </a:rPr>
              <a:t>o</a:t>
            </a:r>
            <a:r>
              <a:rPr dirty="0" sz="1200" spc="-70">
                <a:solidFill>
                  <a:srgbClr val="FFFFFF"/>
                </a:solidFill>
                <a:latin typeface="Myriad Pro Light"/>
                <a:cs typeface="Myriad Pro Light"/>
              </a:rPr>
              <a:t>n</a:t>
            </a:r>
            <a:r>
              <a:rPr dirty="0" sz="1200" spc="-70">
                <a:solidFill>
                  <a:srgbClr val="FFFFFF"/>
                </a:solidFill>
                <a:latin typeface="Myriad Pro Light"/>
                <a:cs typeface="Myriad Pro Light"/>
              </a:rPr>
              <a:t>i</a:t>
            </a:r>
            <a:r>
              <a:rPr dirty="0" sz="1200" spc="-114">
                <a:solidFill>
                  <a:srgbClr val="FFFFFF"/>
                </a:solidFill>
                <a:latin typeface="Myriad Pro Light"/>
                <a:cs typeface="Myriad Pro Light"/>
              </a:rPr>
              <a:t>x</a:t>
            </a:r>
            <a:r>
              <a:rPr dirty="0" sz="1200" spc="-55">
                <a:solidFill>
                  <a:srgbClr val="FFFFFF"/>
                </a:solidFill>
                <a:latin typeface="Myriad Pro Light"/>
                <a:cs typeface="Myriad Pro Light"/>
              </a:rPr>
              <a:t>,</a:t>
            </a:r>
            <a:r>
              <a:rPr dirty="0" sz="1200" spc="10">
                <a:solidFill>
                  <a:srgbClr val="FFFFFF"/>
                </a:solidFill>
                <a:latin typeface="Myriad Pro Light"/>
                <a:cs typeface="Myriad Pro Light"/>
              </a:rPr>
              <a:t> </a:t>
            </a:r>
            <a:r>
              <a:rPr dirty="0" sz="1200" spc="-80">
                <a:solidFill>
                  <a:srgbClr val="FFFFFF"/>
                </a:solidFill>
                <a:latin typeface="Myriad Pro Light"/>
                <a:cs typeface="Myriad Pro Light"/>
              </a:rPr>
              <a:t>H</a:t>
            </a:r>
            <a:r>
              <a:rPr dirty="0" sz="1200" spc="-80">
                <a:solidFill>
                  <a:srgbClr val="FFFFFF"/>
                </a:solidFill>
                <a:latin typeface="Myriad Pro Light"/>
                <a:cs typeface="Myriad Pro Light"/>
              </a:rPr>
              <a:t>I</a:t>
            </a:r>
            <a:r>
              <a:rPr dirty="0" sz="1200" spc="-55">
                <a:solidFill>
                  <a:srgbClr val="FFFFFF"/>
                </a:solidFill>
                <a:latin typeface="Myriad Pro Light"/>
                <a:cs typeface="Myriad Pro Light"/>
              </a:rPr>
              <a:t>O</a:t>
            </a:r>
            <a:r>
              <a:rPr dirty="0" sz="1200" spc="-105">
                <a:solidFill>
                  <a:srgbClr val="FFFFFF"/>
                </a:solidFill>
                <a:latin typeface="Myriad Pro Light"/>
                <a:cs typeface="Myriad Pro Light"/>
              </a:rPr>
              <a:t>K</a:t>
            </a:r>
            <a:r>
              <a:rPr dirty="0" sz="1200" spc="-70">
                <a:solidFill>
                  <a:srgbClr val="FFFFFF"/>
                </a:solidFill>
                <a:latin typeface="Myriad Pro Light"/>
                <a:cs typeface="Myriad Pro Light"/>
              </a:rPr>
              <a:t>I</a:t>
            </a:r>
            <a:endParaRPr sz="1200">
              <a:latin typeface="Myriad Pro Light"/>
              <a:cs typeface="Myriad Pro Ligh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129888" y="296711"/>
            <a:ext cx="2118995" cy="90931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just" marL="344170" marR="5080" indent="-332105">
              <a:lnSpc>
                <a:spcPct val="100000"/>
              </a:lnSpc>
            </a:pPr>
            <a:r>
              <a:rPr dirty="0" sz="1200" spc="-90">
                <a:solidFill>
                  <a:srgbClr val="FFFFFF"/>
                </a:solidFill>
                <a:latin typeface="Myriad Pro Light"/>
                <a:cs typeface="Myriad Pro Light"/>
              </a:rPr>
              <a:t>Р</a:t>
            </a:r>
            <a:r>
              <a:rPr dirty="0" sz="1200" spc="-45">
                <a:solidFill>
                  <a:srgbClr val="FFFFFF"/>
                </a:solidFill>
                <a:latin typeface="Myriad Pro Light"/>
                <a:cs typeface="Myriad Pro Light"/>
              </a:rPr>
              <a:t>О</a:t>
            </a:r>
            <a:r>
              <a:rPr dirty="0" sz="1200" spc="-90">
                <a:solidFill>
                  <a:srgbClr val="FFFFFF"/>
                </a:solidFill>
                <a:latin typeface="Myriad Pro Light"/>
                <a:cs typeface="Myriad Pro Light"/>
              </a:rPr>
              <a:t>С</a:t>
            </a:r>
            <a:r>
              <a:rPr dirty="0" sz="1200" spc="-55">
                <a:solidFill>
                  <a:srgbClr val="FFFFFF"/>
                </a:solidFill>
                <a:latin typeface="Myriad Pro Light"/>
                <a:cs typeface="Myriad Pro Light"/>
              </a:rPr>
              <a:t>С</a:t>
            </a:r>
            <a:r>
              <a:rPr dirty="0" sz="1200" spc="-65">
                <a:solidFill>
                  <a:srgbClr val="FFFFFF"/>
                </a:solidFill>
                <a:latin typeface="Myriad Pro Light"/>
                <a:cs typeface="Myriad Pro Light"/>
              </a:rPr>
              <a:t>И</a:t>
            </a:r>
            <a:r>
              <a:rPr dirty="0" sz="1200" spc="-110">
                <a:solidFill>
                  <a:srgbClr val="FFFFFF"/>
                </a:solidFill>
                <a:latin typeface="Myriad Pro Light"/>
                <a:cs typeface="Myriad Pro Light"/>
              </a:rPr>
              <a:t>Я</a:t>
            </a:r>
            <a:r>
              <a:rPr dirty="0" sz="1200" spc="-80">
                <a:solidFill>
                  <a:srgbClr val="FFFFFF"/>
                </a:solidFill>
                <a:latin typeface="Myriad Pro Light"/>
                <a:cs typeface="Myriad Pro Light"/>
              </a:rPr>
              <a:t>,</a:t>
            </a:r>
            <a:r>
              <a:rPr dirty="0" sz="1200" spc="10">
                <a:solidFill>
                  <a:srgbClr val="FFFFFF"/>
                </a:solidFill>
                <a:latin typeface="Myriad Pro Light"/>
                <a:cs typeface="Myriad Pro Light"/>
              </a:rPr>
              <a:t> </a:t>
            </a:r>
            <a:r>
              <a:rPr dirty="0" sz="1200" spc="-165">
                <a:solidFill>
                  <a:srgbClr val="FFFFFF"/>
                </a:solidFill>
                <a:latin typeface="Myriad Pro Light"/>
                <a:cs typeface="Myriad Pro Light"/>
              </a:rPr>
              <a:t>1</a:t>
            </a:r>
            <a:r>
              <a:rPr dirty="0" sz="1200" spc="-75">
                <a:solidFill>
                  <a:srgbClr val="FFFFFF"/>
                </a:solidFill>
                <a:latin typeface="Myriad Pro Light"/>
                <a:cs typeface="Myriad Pro Light"/>
              </a:rPr>
              <a:t>9</a:t>
            </a:r>
            <a:r>
              <a:rPr dirty="0" sz="1200" spc="-130">
                <a:solidFill>
                  <a:srgbClr val="FFFFFF"/>
                </a:solidFill>
                <a:latin typeface="Myriad Pro Light"/>
                <a:cs typeface="Myriad Pro Light"/>
              </a:rPr>
              <a:t>8</a:t>
            </a:r>
            <a:r>
              <a:rPr dirty="0" sz="1200" spc="-165">
                <a:solidFill>
                  <a:srgbClr val="FFFFFF"/>
                </a:solidFill>
                <a:latin typeface="Myriad Pro Light"/>
                <a:cs typeface="Myriad Pro Light"/>
              </a:rPr>
              <a:t>1</a:t>
            </a:r>
            <a:r>
              <a:rPr dirty="0" sz="1200" spc="-110">
                <a:solidFill>
                  <a:srgbClr val="FFFFFF"/>
                </a:solidFill>
                <a:latin typeface="Myriad Pro Light"/>
                <a:cs typeface="Myriad Pro Light"/>
              </a:rPr>
              <a:t>5</a:t>
            </a:r>
            <a:r>
              <a:rPr dirty="0" sz="1200" spc="-85">
                <a:solidFill>
                  <a:srgbClr val="FFFFFF"/>
                </a:solidFill>
                <a:latin typeface="Myriad Pro Light"/>
                <a:cs typeface="Myriad Pro Light"/>
              </a:rPr>
              <a:t>2</a:t>
            </a:r>
            <a:r>
              <a:rPr dirty="0" sz="1200" spc="-80">
                <a:solidFill>
                  <a:srgbClr val="FFFFFF"/>
                </a:solidFill>
                <a:latin typeface="Myriad Pro Light"/>
                <a:cs typeface="Myriad Pro Light"/>
              </a:rPr>
              <a:t>,</a:t>
            </a:r>
            <a:r>
              <a:rPr dirty="0" sz="1200" spc="10">
                <a:solidFill>
                  <a:srgbClr val="FFFFFF"/>
                </a:solidFill>
                <a:latin typeface="Myriad Pro Light"/>
                <a:cs typeface="Myriad Pro Light"/>
              </a:rPr>
              <a:t> </a:t>
            </a:r>
            <a:r>
              <a:rPr dirty="0" sz="1200" spc="-40">
                <a:solidFill>
                  <a:srgbClr val="FFFFFF"/>
                </a:solidFill>
                <a:latin typeface="Myriad Pro Light"/>
                <a:cs typeface="Myriad Pro Light"/>
              </a:rPr>
              <a:t>С</a:t>
            </a:r>
            <a:r>
              <a:rPr dirty="0" sz="1200" spc="-90">
                <a:solidFill>
                  <a:srgbClr val="FFFFFF"/>
                </a:solidFill>
                <a:latin typeface="Myriad Pro Light"/>
                <a:cs typeface="Myriad Pro Light"/>
              </a:rPr>
              <a:t>а</a:t>
            </a:r>
            <a:r>
              <a:rPr dirty="0" sz="1200" spc="-75">
                <a:solidFill>
                  <a:srgbClr val="FFFFFF"/>
                </a:solidFill>
                <a:latin typeface="Myriad Pro Light"/>
                <a:cs typeface="Myriad Pro Light"/>
              </a:rPr>
              <a:t>н</a:t>
            </a:r>
            <a:r>
              <a:rPr dirty="0" sz="1200" spc="-45">
                <a:solidFill>
                  <a:srgbClr val="FFFFFF"/>
                </a:solidFill>
                <a:latin typeface="Myriad Pro Light"/>
                <a:cs typeface="Myriad Pro Light"/>
              </a:rPr>
              <a:t>к</a:t>
            </a:r>
            <a:r>
              <a:rPr dirty="0" sz="1200" spc="-130">
                <a:solidFill>
                  <a:srgbClr val="FFFFFF"/>
                </a:solidFill>
                <a:latin typeface="Myriad Pro Light"/>
                <a:cs typeface="Myriad Pro Light"/>
              </a:rPr>
              <a:t>т</a:t>
            </a:r>
            <a:r>
              <a:rPr dirty="0" sz="1200" spc="-30">
                <a:solidFill>
                  <a:srgbClr val="FFFFFF"/>
                </a:solidFill>
                <a:latin typeface="Myriad Pro Light"/>
                <a:cs typeface="Myriad Pro Light"/>
              </a:rPr>
              <a:t>-</a:t>
            </a:r>
            <a:r>
              <a:rPr dirty="0" sz="1200" spc="-65">
                <a:solidFill>
                  <a:srgbClr val="FFFFFF"/>
                </a:solidFill>
                <a:latin typeface="Myriad Pro Light"/>
                <a:cs typeface="Myriad Pro Light"/>
              </a:rPr>
              <a:t>Пе</a:t>
            </a:r>
            <a:r>
              <a:rPr dirty="0" sz="1200" spc="-105">
                <a:solidFill>
                  <a:srgbClr val="FFFFFF"/>
                </a:solidFill>
                <a:latin typeface="Myriad Pro Light"/>
                <a:cs typeface="Myriad Pro Light"/>
              </a:rPr>
              <a:t>т</a:t>
            </a:r>
            <a:r>
              <a:rPr dirty="0" sz="1200" spc="-70">
                <a:solidFill>
                  <a:srgbClr val="FFFFFF"/>
                </a:solidFill>
                <a:latin typeface="Myriad Pro Light"/>
                <a:cs typeface="Myriad Pro Light"/>
              </a:rPr>
              <a:t>е</a:t>
            </a:r>
            <a:r>
              <a:rPr dirty="0" sz="1200" spc="-65">
                <a:solidFill>
                  <a:srgbClr val="FFFFFF"/>
                </a:solidFill>
                <a:latin typeface="Myriad Pro Light"/>
                <a:cs typeface="Myriad Pro Light"/>
              </a:rPr>
              <a:t>р</a:t>
            </a:r>
            <a:r>
              <a:rPr dirty="0" sz="1200" spc="-80">
                <a:solidFill>
                  <a:srgbClr val="FFFFFF"/>
                </a:solidFill>
                <a:latin typeface="Myriad Pro Light"/>
                <a:cs typeface="Myriad Pro Light"/>
              </a:rPr>
              <a:t>б</a:t>
            </a:r>
            <a:r>
              <a:rPr dirty="0" sz="1200" spc="-85">
                <a:solidFill>
                  <a:srgbClr val="FFFFFF"/>
                </a:solidFill>
                <a:latin typeface="Myriad Pro Light"/>
                <a:cs typeface="Myriad Pro Light"/>
              </a:rPr>
              <a:t>у</a:t>
            </a:r>
            <a:r>
              <a:rPr dirty="0" sz="1200" spc="-55">
                <a:solidFill>
                  <a:srgbClr val="FFFFFF"/>
                </a:solidFill>
                <a:latin typeface="Myriad Pro Light"/>
                <a:cs typeface="Myriad Pro Light"/>
              </a:rPr>
              <a:t>р</a:t>
            </a:r>
            <a:r>
              <a:rPr dirty="0" sz="1200" spc="-165">
                <a:solidFill>
                  <a:srgbClr val="FFFFFF"/>
                </a:solidFill>
                <a:latin typeface="Myriad Pro Light"/>
                <a:cs typeface="Myriad Pro Light"/>
              </a:rPr>
              <a:t>г</a:t>
            </a:r>
            <a:r>
              <a:rPr dirty="0" sz="1200" spc="-80">
                <a:solidFill>
                  <a:srgbClr val="FFFFFF"/>
                </a:solidFill>
                <a:latin typeface="Myriad Pro Light"/>
                <a:cs typeface="Myriad Pro Light"/>
              </a:rPr>
              <a:t>,</a:t>
            </a:r>
            <a:r>
              <a:rPr dirty="0" sz="1200" spc="-70">
                <a:solidFill>
                  <a:srgbClr val="FFFFFF"/>
                </a:solidFill>
                <a:latin typeface="Myriad Pro Light"/>
                <a:cs typeface="Myriad Pro Light"/>
              </a:rPr>
              <a:t> </a:t>
            </a:r>
            <a:r>
              <a:rPr dirty="0" sz="1200" spc="-85">
                <a:solidFill>
                  <a:srgbClr val="FFFFFF"/>
                </a:solidFill>
                <a:latin typeface="Myriad Pro Light"/>
                <a:cs typeface="Myriad Pro Light"/>
              </a:rPr>
              <a:t>Кр</a:t>
            </a:r>
            <a:r>
              <a:rPr dirty="0" sz="1200" spc="-85">
                <a:solidFill>
                  <a:srgbClr val="FFFFFF"/>
                </a:solidFill>
                <a:latin typeface="Myriad Pro Light"/>
                <a:cs typeface="Myriad Pro Light"/>
              </a:rPr>
              <a:t>а</a:t>
            </a:r>
            <a:r>
              <a:rPr dirty="0" sz="1200" spc="-35">
                <a:solidFill>
                  <a:srgbClr val="FFFFFF"/>
                </a:solidFill>
                <a:latin typeface="Myriad Pro Light"/>
                <a:cs typeface="Myriad Pro Light"/>
              </a:rPr>
              <a:t>с</a:t>
            </a:r>
            <a:r>
              <a:rPr dirty="0" sz="1200" spc="-70">
                <a:solidFill>
                  <a:srgbClr val="FFFFFF"/>
                </a:solidFill>
                <a:latin typeface="Myriad Pro Light"/>
                <a:cs typeface="Myriad Pro Light"/>
              </a:rPr>
              <a:t>ноп</a:t>
            </a:r>
            <a:r>
              <a:rPr dirty="0" sz="1200" spc="-20">
                <a:solidFill>
                  <a:srgbClr val="FFFFFF"/>
                </a:solidFill>
                <a:latin typeface="Myriad Pro Light"/>
                <a:cs typeface="Myriad Pro Light"/>
              </a:rPr>
              <a:t>у</a:t>
            </a:r>
            <a:r>
              <a:rPr dirty="0" sz="1200" spc="-85">
                <a:solidFill>
                  <a:srgbClr val="FFFFFF"/>
                </a:solidFill>
                <a:latin typeface="Myriad Pro Light"/>
                <a:cs typeface="Myriad Pro Light"/>
              </a:rPr>
              <a:t>т</a:t>
            </a:r>
            <a:r>
              <a:rPr dirty="0" sz="1200" spc="-70">
                <a:solidFill>
                  <a:srgbClr val="FFFFFF"/>
                </a:solidFill>
                <a:latin typeface="Myriad Pro Light"/>
                <a:cs typeface="Myriad Pro Light"/>
              </a:rPr>
              <a:t>и</a:t>
            </a:r>
            <a:r>
              <a:rPr dirty="0" sz="1200" spc="-75">
                <a:solidFill>
                  <a:srgbClr val="FFFFFF"/>
                </a:solidFill>
                <a:latin typeface="Myriad Pro Light"/>
                <a:cs typeface="Myriad Pro Light"/>
              </a:rPr>
              <a:t>л</a:t>
            </a:r>
            <a:r>
              <a:rPr dirty="0" sz="1200" spc="-65">
                <a:solidFill>
                  <a:srgbClr val="FFFFFF"/>
                </a:solidFill>
                <a:latin typeface="Myriad Pro Light"/>
                <a:cs typeface="Myriad Pro Light"/>
              </a:rPr>
              <a:t>ов</a:t>
            </a:r>
            <a:r>
              <a:rPr dirty="0" sz="1200" spc="-65">
                <a:solidFill>
                  <a:srgbClr val="FFFFFF"/>
                </a:solidFill>
                <a:latin typeface="Myriad Pro Light"/>
                <a:cs typeface="Myriad Pro Light"/>
              </a:rPr>
              <a:t>с</a:t>
            </a:r>
            <a:r>
              <a:rPr dirty="0" sz="1200" spc="-85">
                <a:solidFill>
                  <a:srgbClr val="FFFFFF"/>
                </a:solidFill>
                <a:latin typeface="Myriad Pro Light"/>
                <a:cs typeface="Myriad Pro Light"/>
              </a:rPr>
              <a:t>к</a:t>
            </a:r>
            <a:r>
              <a:rPr dirty="0" sz="1200" spc="-75">
                <a:solidFill>
                  <a:srgbClr val="FFFFFF"/>
                </a:solidFill>
                <a:latin typeface="Myriad Pro Light"/>
                <a:cs typeface="Myriad Pro Light"/>
              </a:rPr>
              <a:t>а</a:t>
            </a:r>
            <a:r>
              <a:rPr dirty="0" sz="1200" spc="-85">
                <a:solidFill>
                  <a:srgbClr val="FFFFFF"/>
                </a:solidFill>
                <a:latin typeface="Myriad Pro Light"/>
                <a:cs typeface="Myriad Pro Light"/>
              </a:rPr>
              <a:t>я</a:t>
            </a:r>
            <a:r>
              <a:rPr dirty="0" sz="1200" spc="10">
                <a:solidFill>
                  <a:srgbClr val="FFFFFF"/>
                </a:solidFill>
                <a:latin typeface="Myriad Pro Light"/>
                <a:cs typeface="Myriad Pro Light"/>
              </a:rPr>
              <a:t> </a:t>
            </a:r>
            <a:r>
              <a:rPr dirty="0" sz="1200" spc="-105">
                <a:solidFill>
                  <a:srgbClr val="FFFFFF"/>
                </a:solidFill>
                <a:latin typeface="Myriad Pro Light"/>
                <a:cs typeface="Myriad Pro Light"/>
              </a:rPr>
              <a:t>у</a:t>
            </a:r>
            <a:r>
              <a:rPr dirty="0" sz="1200" spc="-90">
                <a:solidFill>
                  <a:srgbClr val="FFFFFF"/>
                </a:solidFill>
                <a:latin typeface="Myriad Pro Light"/>
                <a:cs typeface="Myriad Pro Light"/>
              </a:rPr>
              <a:t>л</a:t>
            </a:r>
            <a:r>
              <a:rPr dirty="0" sz="1200" spc="-95">
                <a:solidFill>
                  <a:srgbClr val="FFFFFF"/>
                </a:solidFill>
                <a:latin typeface="Myriad Pro Light"/>
                <a:cs typeface="Myriad Pro Light"/>
              </a:rPr>
              <a:t>.</a:t>
            </a:r>
            <a:r>
              <a:rPr dirty="0" sz="1200" spc="-80">
                <a:solidFill>
                  <a:srgbClr val="FFFFFF"/>
                </a:solidFill>
                <a:latin typeface="Myriad Pro Light"/>
                <a:cs typeface="Myriad Pro Light"/>
              </a:rPr>
              <a:t>,</a:t>
            </a:r>
            <a:r>
              <a:rPr dirty="0" sz="1200" spc="10">
                <a:solidFill>
                  <a:srgbClr val="FFFFFF"/>
                </a:solidFill>
                <a:latin typeface="Myriad Pro Light"/>
                <a:cs typeface="Myriad Pro Light"/>
              </a:rPr>
              <a:t> </a:t>
            </a:r>
            <a:r>
              <a:rPr dirty="0" sz="1200" spc="-130">
                <a:solidFill>
                  <a:srgbClr val="FFFFFF"/>
                </a:solidFill>
                <a:latin typeface="Myriad Pro Light"/>
                <a:cs typeface="Myriad Pro Light"/>
              </a:rPr>
              <a:t>д</a:t>
            </a:r>
            <a:r>
              <a:rPr dirty="0" sz="1200" spc="-50">
                <a:solidFill>
                  <a:srgbClr val="FFFFFF"/>
                </a:solidFill>
                <a:latin typeface="Myriad Pro Light"/>
                <a:cs typeface="Myriad Pro Light"/>
              </a:rPr>
              <a:t>.</a:t>
            </a:r>
            <a:r>
              <a:rPr dirty="0" sz="1200" spc="10">
                <a:solidFill>
                  <a:srgbClr val="FFFFFF"/>
                </a:solidFill>
                <a:latin typeface="Myriad Pro Light"/>
                <a:cs typeface="Myriad Pro Light"/>
              </a:rPr>
              <a:t> </a:t>
            </a:r>
            <a:r>
              <a:rPr dirty="0" sz="1200" spc="-75">
                <a:solidFill>
                  <a:srgbClr val="FFFFFF"/>
                </a:solidFill>
                <a:latin typeface="Myriad Pro Light"/>
                <a:cs typeface="Myriad Pro Light"/>
              </a:rPr>
              <a:t>25</a:t>
            </a:r>
            <a:r>
              <a:rPr dirty="0" sz="1200" spc="-40">
                <a:solidFill>
                  <a:srgbClr val="FFFFFF"/>
                </a:solidFill>
                <a:latin typeface="Myriad Pro Light"/>
                <a:cs typeface="Myriad Pro Light"/>
              </a:rPr>
              <a:t> </a:t>
            </a:r>
            <a:r>
              <a:rPr dirty="0" sz="1200" spc="-175">
                <a:solidFill>
                  <a:srgbClr val="FFFFFF"/>
                </a:solidFill>
                <a:latin typeface="Myriad Pro Light"/>
                <a:cs typeface="Myriad Pro Light"/>
              </a:rPr>
              <a:t>Т</a:t>
            </a:r>
            <a:r>
              <a:rPr dirty="0" sz="1200" spc="-45">
                <a:solidFill>
                  <a:srgbClr val="FFFFFF"/>
                </a:solidFill>
                <a:latin typeface="Myriad Pro Light"/>
                <a:cs typeface="Myriad Pro Light"/>
              </a:rPr>
              <a:t>е</a:t>
            </a:r>
            <a:r>
              <a:rPr dirty="0" sz="1200" spc="-90">
                <a:solidFill>
                  <a:srgbClr val="FFFFFF"/>
                </a:solidFill>
                <a:latin typeface="Myriad Pro Light"/>
                <a:cs typeface="Myriad Pro Light"/>
              </a:rPr>
              <a:t>л</a:t>
            </a:r>
            <a:r>
              <a:rPr dirty="0" sz="1200" spc="-65">
                <a:solidFill>
                  <a:srgbClr val="FFFFFF"/>
                </a:solidFill>
                <a:latin typeface="Myriad Pro Light"/>
                <a:cs typeface="Myriad Pro Light"/>
              </a:rPr>
              <a:t>.</a:t>
            </a:r>
            <a:r>
              <a:rPr dirty="0" sz="1200" spc="-60">
                <a:solidFill>
                  <a:srgbClr val="FFFFFF"/>
                </a:solidFill>
                <a:latin typeface="Myriad Pro Light"/>
                <a:cs typeface="Myriad Pro Light"/>
              </a:rPr>
              <a:t>/</a:t>
            </a:r>
            <a:r>
              <a:rPr dirty="0" sz="1200" spc="-125">
                <a:solidFill>
                  <a:srgbClr val="FFFFFF"/>
                </a:solidFill>
                <a:latin typeface="Myriad Pro Light"/>
                <a:cs typeface="Myriad Pro Light"/>
              </a:rPr>
              <a:t>ф</a:t>
            </a:r>
            <a:r>
              <a:rPr dirty="0" sz="1200" spc="-95">
                <a:solidFill>
                  <a:srgbClr val="FFFFFF"/>
                </a:solidFill>
                <a:latin typeface="Myriad Pro Light"/>
                <a:cs typeface="Myriad Pro Light"/>
              </a:rPr>
              <a:t>а</a:t>
            </a:r>
            <a:r>
              <a:rPr dirty="0" sz="1200" spc="-105">
                <a:solidFill>
                  <a:srgbClr val="FFFFFF"/>
                </a:solidFill>
                <a:latin typeface="Myriad Pro Light"/>
                <a:cs typeface="Myriad Pro Light"/>
              </a:rPr>
              <a:t>к</a:t>
            </a:r>
            <a:r>
              <a:rPr dirty="0" sz="1200" spc="-20">
                <a:solidFill>
                  <a:srgbClr val="FFFFFF"/>
                </a:solidFill>
                <a:latin typeface="Myriad Pro Light"/>
                <a:cs typeface="Myriad Pro Light"/>
              </a:rPr>
              <a:t>с</a:t>
            </a:r>
            <a:r>
              <a:rPr dirty="0" sz="1200" spc="-80">
                <a:solidFill>
                  <a:srgbClr val="FFFFFF"/>
                </a:solidFill>
                <a:latin typeface="Myriad Pro Light"/>
                <a:cs typeface="Myriad Pro Light"/>
              </a:rPr>
              <a:t>:</a:t>
            </a:r>
            <a:r>
              <a:rPr dirty="0" sz="1200" spc="10">
                <a:solidFill>
                  <a:srgbClr val="FFFFFF"/>
                </a:solidFill>
                <a:latin typeface="Myriad Pro Light"/>
                <a:cs typeface="Myriad Pro Light"/>
              </a:rPr>
              <a:t> </a:t>
            </a:r>
            <a:r>
              <a:rPr dirty="0" sz="1200" spc="-110">
                <a:solidFill>
                  <a:srgbClr val="FFFFFF"/>
                </a:solidFill>
                <a:latin typeface="Myriad Pro Light"/>
                <a:cs typeface="Myriad Pro Light"/>
              </a:rPr>
              <a:t>+</a:t>
            </a:r>
            <a:r>
              <a:rPr dirty="0" sz="1200" spc="-60">
                <a:solidFill>
                  <a:srgbClr val="FFFFFF"/>
                </a:solidFill>
                <a:latin typeface="Myriad Pro Light"/>
                <a:cs typeface="Myriad Pro Light"/>
              </a:rPr>
              <a:t>7</a:t>
            </a:r>
            <a:r>
              <a:rPr dirty="0" sz="1200" spc="10">
                <a:solidFill>
                  <a:srgbClr val="FFFFFF"/>
                </a:solidFill>
                <a:latin typeface="Myriad Pro Light"/>
                <a:cs typeface="Myriad Pro Light"/>
              </a:rPr>
              <a:t> </a:t>
            </a:r>
            <a:r>
              <a:rPr dirty="0" sz="1200" spc="-85">
                <a:solidFill>
                  <a:srgbClr val="FFFFFF"/>
                </a:solidFill>
                <a:latin typeface="Myriad Pro Light"/>
                <a:cs typeface="Myriad Pro Light"/>
              </a:rPr>
              <a:t>(</a:t>
            </a:r>
            <a:r>
              <a:rPr dirty="0" sz="1200" spc="-130">
                <a:solidFill>
                  <a:srgbClr val="FFFFFF"/>
                </a:solidFill>
                <a:latin typeface="Myriad Pro Light"/>
                <a:cs typeface="Myriad Pro Light"/>
              </a:rPr>
              <a:t>8</a:t>
            </a:r>
            <a:r>
              <a:rPr dirty="0" sz="1200" spc="-170">
                <a:solidFill>
                  <a:srgbClr val="FFFFFF"/>
                </a:solidFill>
                <a:latin typeface="Myriad Pro Light"/>
                <a:cs typeface="Myriad Pro Light"/>
              </a:rPr>
              <a:t>1</a:t>
            </a:r>
            <a:r>
              <a:rPr dirty="0" sz="1200" spc="-100">
                <a:solidFill>
                  <a:srgbClr val="FFFFFF"/>
                </a:solidFill>
                <a:latin typeface="Myriad Pro Light"/>
                <a:cs typeface="Myriad Pro Light"/>
              </a:rPr>
              <a:t>2</a:t>
            </a:r>
            <a:r>
              <a:rPr dirty="0" sz="1200" spc="-45">
                <a:solidFill>
                  <a:srgbClr val="FFFFFF"/>
                </a:solidFill>
                <a:latin typeface="Myriad Pro Light"/>
                <a:cs typeface="Myriad Pro Light"/>
              </a:rPr>
              <a:t>)</a:t>
            </a:r>
            <a:r>
              <a:rPr dirty="0" sz="1200" spc="10">
                <a:solidFill>
                  <a:srgbClr val="FFFFFF"/>
                </a:solidFill>
                <a:latin typeface="Myriad Pro Light"/>
                <a:cs typeface="Myriad Pro Light"/>
              </a:rPr>
              <a:t> </a:t>
            </a:r>
            <a:r>
              <a:rPr dirty="0" sz="1200" spc="-65">
                <a:solidFill>
                  <a:srgbClr val="FFFFFF"/>
                </a:solidFill>
                <a:latin typeface="Myriad Pro Light"/>
                <a:cs typeface="Myriad Pro Light"/>
              </a:rPr>
              <a:t>6</a:t>
            </a:r>
            <a:r>
              <a:rPr dirty="0" sz="1200" spc="-50">
                <a:solidFill>
                  <a:srgbClr val="FFFFFF"/>
                </a:solidFill>
                <a:latin typeface="Myriad Pro Light"/>
                <a:cs typeface="Myriad Pro Light"/>
              </a:rPr>
              <a:t>0</a:t>
            </a:r>
            <a:r>
              <a:rPr dirty="0" sz="1200" spc="-35">
                <a:solidFill>
                  <a:srgbClr val="FFFFFF"/>
                </a:solidFill>
                <a:latin typeface="Myriad Pro Light"/>
                <a:cs typeface="Myriad Pro Light"/>
              </a:rPr>
              <a:t>0</a:t>
            </a:r>
            <a:r>
              <a:rPr dirty="0" sz="1200" spc="-10">
                <a:solidFill>
                  <a:srgbClr val="FFFFFF"/>
                </a:solidFill>
                <a:latin typeface="Myriad Pro Light"/>
                <a:cs typeface="Myriad Pro Light"/>
              </a:rPr>
              <a:t>-</a:t>
            </a:r>
            <a:r>
              <a:rPr dirty="0" sz="1200" spc="-55">
                <a:solidFill>
                  <a:srgbClr val="FFFFFF"/>
                </a:solidFill>
                <a:latin typeface="Myriad Pro Light"/>
                <a:cs typeface="Myriad Pro Light"/>
              </a:rPr>
              <a:t>48</a:t>
            </a:r>
            <a:r>
              <a:rPr dirty="0" sz="1200" spc="-20">
                <a:solidFill>
                  <a:srgbClr val="FFFFFF"/>
                </a:solidFill>
                <a:latin typeface="Myriad Pro Light"/>
                <a:cs typeface="Myriad Pro Light"/>
              </a:rPr>
              <a:t>-</a:t>
            </a:r>
            <a:r>
              <a:rPr dirty="0" sz="1200" spc="-85">
                <a:solidFill>
                  <a:srgbClr val="FFFFFF"/>
                </a:solidFill>
                <a:latin typeface="Myriad Pro Light"/>
                <a:cs typeface="Myriad Pro Light"/>
              </a:rPr>
              <a:t>8</a:t>
            </a:r>
            <a:r>
              <a:rPr dirty="0" sz="1200" spc="-60">
                <a:solidFill>
                  <a:srgbClr val="FFFFFF"/>
                </a:solidFill>
                <a:latin typeface="Myriad Pro Light"/>
                <a:cs typeface="Myriad Pro Light"/>
              </a:rPr>
              <a:t>9</a:t>
            </a:r>
            <a:endParaRPr sz="1200">
              <a:latin typeface="Myriad Pro Light"/>
              <a:cs typeface="Myriad Pro Light"/>
            </a:endParaRPr>
          </a:p>
          <a:p>
            <a:pPr marL="711200">
              <a:lnSpc>
                <a:spcPct val="100000"/>
              </a:lnSpc>
            </a:pPr>
            <a:r>
              <a:rPr dirty="0" sz="1200" spc="-175">
                <a:solidFill>
                  <a:srgbClr val="FFFFFF"/>
                </a:solidFill>
                <a:latin typeface="Myriad Pro Light"/>
                <a:cs typeface="Myriad Pro Light"/>
              </a:rPr>
              <a:t>Т</a:t>
            </a:r>
            <a:r>
              <a:rPr dirty="0" sz="1200" spc="-45">
                <a:solidFill>
                  <a:srgbClr val="FFFFFF"/>
                </a:solidFill>
                <a:latin typeface="Myriad Pro Light"/>
                <a:cs typeface="Myriad Pro Light"/>
              </a:rPr>
              <a:t>е</a:t>
            </a:r>
            <a:r>
              <a:rPr dirty="0" sz="1200" spc="-90">
                <a:solidFill>
                  <a:srgbClr val="FFFFFF"/>
                </a:solidFill>
                <a:latin typeface="Myriad Pro Light"/>
                <a:cs typeface="Myriad Pro Light"/>
              </a:rPr>
              <a:t>л</a:t>
            </a:r>
            <a:r>
              <a:rPr dirty="0" sz="1200" spc="-95">
                <a:solidFill>
                  <a:srgbClr val="FFFFFF"/>
                </a:solidFill>
                <a:latin typeface="Myriad Pro Light"/>
                <a:cs typeface="Myriad Pro Light"/>
              </a:rPr>
              <a:t>.</a:t>
            </a:r>
            <a:r>
              <a:rPr dirty="0" sz="1200" spc="-80">
                <a:solidFill>
                  <a:srgbClr val="FFFFFF"/>
                </a:solidFill>
                <a:latin typeface="Myriad Pro Light"/>
                <a:cs typeface="Myriad Pro Light"/>
              </a:rPr>
              <a:t>:</a:t>
            </a:r>
            <a:r>
              <a:rPr dirty="0" sz="1200">
                <a:solidFill>
                  <a:srgbClr val="FFFFFF"/>
                </a:solidFill>
                <a:latin typeface="Myriad Pro Light"/>
                <a:cs typeface="Myriad Pro Light"/>
              </a:rPr>
              <a:t> </a:t>
            </a:r>
            <a:r>
              <a:rPr dirty="0" sz="1200" spc="25">
                <a:solidFill>
                  <a:srgbClr val="FFFFFF"/>
                </a:solidFill>
                <a:latin typeface="Myriad Pro Light"/>
                <a:cs typeface="Myriad Pro Light"/>
              </a:rPr>
              <a:t> </a:t>
            </a:r>
            <a:r>
              <a:rPr dirty="0" sz="1200" spc="-110">
                <a:solidFill>
                  <a:srgbClr val="FFFFFF"/>
                </a:solidFill>
                <a:latin typeface="Myriad Pro Light"/>
                <a:cs typeface="Myriad Pro Light"/>
              </a:rPr>
              <a:t>+</a:t>
            </a:r>
            <a:r>
              <a:rPr dirty="0" sz="1200" spc="-60">
                <a:solidFill>
                  <a:srgbClr val="FFFFFF"/>
                </a:solidFill>
                <a:latin typeface="Myriad Pro Light"/>
                <a:cs typeface="Myriad Pro Light"/>
              </a:rPr>
              <a:t>7</a:t>
            </a:r>
            <a:r>
              <a:rPr dirty="0" sz="1200" spc="10">
                <a:solidFill>
                  <a:srgbClr val="FFFFFF"/>
                </a:solidFill>
                <a:latin typeface="Myriad Pro Light"/>
                <a:cs typeface="Myriad Pro Light"/>
              </a:rPr>
              <a:t> </a:t>
            </a:r>
            <a:r>
              <a:rPr dirty="0" sz="1200" spc="-85">
                <a:solidFill>
                  <a:srgbClr val="FFFFFF"/>
                </a:solidFill>
                <a:latin typeface="Myriad Pro Light"/>
                <a:cs typeface="Myriad Pro Light"/>
              </a:rPr>
              <a:t>(</a:t>
            </a:r>
            <a:r>
              <a:rPr dirty="0" sz="1200" spc="-130">
                <a:solidFill>
                  <a:srgbClr val="FFFFFF"/>
                </a:solidFill>
                <a:latin typeface="Myriad Pro Light"/>
                <a:cs typeface="Myriad Pro Light"/>
              </a:rPr>
              <a:t>8</a:t>
            </a:r>
            <a:r>
              <a:rPr dirty="0" sz="1200" spc="-170">
                <a:solidFill>
                  <a:srgbClr val="FFFFFF"/>
                </a:solidFill>
                <a:latin typeface="Myriad Pro Light"/>
                <a:cs typeface="Myriad Pro Light"/>
              </a:rPr>
              <a:t>1</a:t>
            </a:r>
            <a:r>
              <a:rPr dirty="0" sz="1200" spc="-100">
                <a:solidFill>
                  <a:srgbClr val="FFFFFF"/>
                </a:solidFill>
                <a:latin typeface="Myriad Pro Light"/>
                <a:cs typeface="Myriad Pro Light"/>
              </a:rPr>
              <a:t>2</a:t>
            </a:r>
            <a:r>
              <a:rPr dirty="0" sz="1200" spc="-45">
                <a:solidFill>
                  <a:srgbClr val="FFFFFF"/>
                </a:solidFill>
                <a:latin typeface="Myriad Pro Light"/>
                <a:cs typeface="Myriad Pro Light"/>
              </a:rPr>
              <a:t>)</a:t>
            </a:r>
            <a:r>
              <a:rPr dirty="0" sz="1200" spc="10">
                <a:solidFill>
                  <a:srgbClr val="FFFFFF"/>
                </a:solidFill>
                <a:latin typeface="Myriad Pro Light"/>
                <a:cs typeface="Myriad Pro Light"/>
              </a:rPr>
              <a:t> </a:t>
            </a:r>
            <a:r>
              <a:rPr dirty="0" sz="1200" spc="-130">
                <a:solidFill>
                  <a:srgbClr val="FFFFFF"/>
                </a:solidFill>
                <a:latin typeface="Myriad Pro Light"/>
                <a:cs typeface="Myriad Pro Light"/>
              </a:rPr>
              <a:t>3</a:t>
            </a:r>
            <a:r>
              <a:rPr dirty="0" sz="1200" spc="-114">
                <a:solidFill>
                  <a:srgbClr val="FFFFFF"/>
                </a:solidFill>
                <a:latin typeface="Myriad Pro Light"/>
                <a:cs typeface="Myriad Pro Light"/>
              </a:rPr>
              <a:t>7</a:t>
            </a:r>
            <a:r>
              <a:rPr dirty="0" sz="1200" spc="-60">
                <a:solidFill>
                  <a:srgbClr val="FFFFFF"/>
                </a:solidFill>
                <a:latin typeface="Myriad Pro Light"/>
                <a:cs typeface="Myriad Pro Light"/>
              </a:rPr>
              <a:t>5</a:t>
            </a:r>
            <a:r>
              <a:rPr dirty="0" sz="1200" spc="-95">
                <a:solidFill>
                  <a:srgbClr val="FFFFFF"/>
                </a:solidFill>
                <a:latin typeface="Myriad Pro Light"/>
                <a:cs typeface="Myriad Pro Light"/>
              </a:rPr>
              <a:t>-</a:t>
            </a:r>
            <a:r>
              <a:rPr dirty="0" sz="1200" spc="-120">
                <a:solidFill>
                  <a:srgbClr val="FFFFFF"/>
                </a:solidFill>
                <a:latin typeface="Myriad Pro Light"/>
                <a:cs typeface="Myriad Pro Light"/>
              </a:rPr>
              <a:t>3</a:t>
            </a:r>
            <a:r>
              <a:rPr dirty="0" sz="1200" spc="-100">
                <a:solidFill>
                  <a:srgbClr val="FFFFFF"/>
                </a:solidFill>
                <a:latin typeface="Myriad Pro Light"/>
                <a:cs typeface="Myriad Pro Light"/>
              </a:rPr>
              <a:t>2</a:t>
            </a:r>
            <a:r>
              <a:rPr dirty="0" sz="1200" spc="-10">
                <a:solidFill>
                  <a:srgbClr val="FFFFFF"/>
                </a:solidFill>
                <a:latin typeface="Myriad Pro Light"/>
                <a:cs typeface="Myriad Pro Light"/>
              </a:rPr>
              <a:t>-</a:t>
            </a:r>
            <a:r>
              <a:rPr dirty="0" sz="1200" spc="-35">
                <a:solidFill>
                  <a:srgbClr val="FFFFFF"/>
                </a:solidFill>
                <a:latin typeface="Myriad Pro Light"/>
                <a:cs typeface="Myriad Pro Light"/>
              </a:rPr>
              <a:t>4</a:t>
            </a:r>
            <a:r>
              <a:rPr dirty="0" sz="1200" spc="-60">
                <a:solidFill>
                  <a:srgbClr val="FFFFFF"/>
                </a:solidFill>
                <a:latin typeface="Myriad Pro Light"/>
                <a:cs typeface="Myriad Pro Light"/>
              </a:rPr>
              <a:t>4</a:t>
            </a:r>
            <a:endParaRPr sz="1200">
              <a:latin typeface="Myriad Pro Light"/>
              <a:cs typeface="Myriad Pro Light"/>
            </a:endParaRPr>
          </a:p>
          <a:p>
            <a:pPr marL="332105">
              <a:lnSpc>
                <a:spcPct val="100000"/>
              </a:lnSpc>
            </a:pPr>
            <a:r>
              <a:rPr dirty="0" sz="1200" spc="-15">
                <a:solidFill>
                  <a:srgbClr val="FFFFFF"/>
                </a:solidFill>
                <a:latin typeface="Myriad Pro Light"/>
                <a:cs typeface="Myriad Pro Light"/>
                <a:hlinkClick r:id="rId2"/>
              </a:rPr>
              <a:t>ww</a:t>
            </a:r>
            <a:r>
              <a:rPr dirty="0" sz="1200" spc="-95">
                <a:solidFill>
                  <a:srgbClr val="FFFFFF"/>
                </a:solidFill>
                <a:latin typeface="Myriad Pro Light"/>
                <a:cs typeface="Myriad Pro Light"/>
                <a:hlinkClick r:id="rId2"/>
              </a:rPr>
              <a:t>w</a:t>
            </a:r>
            <a:r>
              <a:rPr dirty="0" sz="1200" spc="-70">
                <a:solidFill>
                  <a:srgbClr val="FFFFFF"/>
                </a:solidFill>
                <a:latin typeface="Myriad Pro Light"/>
                <a:cs typeface="Myriad Pro Light"/>
                <a:hlinkClick r:id="rId2"/>
              </a:rPr>
              <a:t>.ra</a:t>
            </a:r>
            <a:r>
              <a:rPr dirty="0" sz="1200" spc="-114">
                <a:solidFill>
                  <a:srgbClr val="FFFFFF"/>
                </a:solidFill>
                <a:latin typeface="Myriad Pro Light"/>
                <a:cs typeface="Myriad Pro Light"/>
                <a:hlinkClick r:id="rId2"/>
              </a:rPr>
              <a:t>d</a:t>
            </a:r>
            <a:r>
              <a:rPr dirty="0" sz="1200" spc="-90">
                <a:solidFill>
                  <a:srgbClr val="FFFFFF"/>
                </a:solidFill>
                <a:latin typeface="Myriad Pro Light"/>
                <a:cs typeface="Myriad Pro Light"/>
                <a:hlinkClick r:id="rId2"/>
              </a:rPr>
              <a:t>a</a:t>
            </a:r>
            <a:r>
              <a:rPr dirty="0" sz="1200" spc="-145">
                <a:solidFill>
                  <a:srgbClr val="FFFFFF"/>
                </a:solidFill>
                <a:latin typeface="Myriad Pro Light"/>
                <a:cs typeface="Myriad Pro Light"/>
                <a:hlinkClick r:id="rId2"/>
              </a:rPr>
              <a:t>r</a:t>
            </a:r>
            <a:r>
              <a:rPr dirty="0" sz="1200" spc="-140">
                <a:solidFill>
                  <a:srgbClr val="FFFFFF"/>
                </a:solidFill>
                <a:latin typeface="Myriad Pro Light"/>
                <a:cs typeface="Myriad Pro Light"/>
                <a:hlinkClick r:id="rId2"/>
              </a:rPr>
              <a:t>1</a:t>
            </a:r>
            <a:r>
              <a:rPr dirty="0" sz="1200" spc="-85">
                <a:solidFill>
                  <a:srgbClr val="FFFFFF"/>
                </a:solidFill>
                <a:latin typeface="Myriad Pro Light"/>
                <a:cs typeface="Myriad Pro Light"/>
                <a:hlinkClick r:id="rId2"/>
              </a:rPr>
              <a:t>.</a:t>
            </a:r>
            <a:r>
              <a:rPr dirty="0" sz="1200" spc="-60">
                <a:solidFill>
                  <a:srgbClr val="FFFFFF"/>
                </a:solidFill>
                <a:latin typeface="Myriad Pro Light"/>
                <a:cs typeface="Myriad Pro Light"/>
                <a:hlinkClick r:id="rId2"/>
              </a:rPr>
              <a:t>r</a:t>
            </a:r>
            <a:r>
              <a:rPr dirty="0" sz="1200" spc="-100">
                <a:solidFill>
                  <a:srgbClr val="FFFFFF"/>
                </a:solidFill>
                <a:latin typeface="Myriad Pro Light"/>
                <a:cs typeface="Myriad Pro Light"/>
                <a:hlinkClick r:id="rId2"/>
              </a:rPr>
              <a:t>u</a:t>
            </a:r>
            <a:r>
              <a:rPr dirty="0" sz="1200" spc="-80">
                <a:solidFill>
                  <a:srgbClr val="FFFFFF"/>
                </a:solidFill>
                <a:latin typeface="Myriad Pro Light"/>
                <a:cs typeface="Myriad Pro Light"/>
                <a:hlinkClick r:id="rId2"/>
              </a:rPr>
              <a:t>,</a:t>
            </a:r>
            <a:r>
              <a:rPr dirty="0" sz="1200" spc="10">
                <a:solidFill>
                  <a:srgbClr val="FFFFFF"/>
                </a:solidFill>
                <a:latin typeface="Myriad Pro Light"/>
                <a:cs typeface="Myriad Pro Light"/>
                <a:hlinkClick r:id="rId2"/>
              </a:rPr>
              <a:t> </a:t>
            </a:r>
            <a:r>
              <a:rPr dirty="0" sz="1200" spc="-85">
                <a:solidFill>
                  <a:srgbClr val="FFFFFF"/>
                </a:solidFill>
                <a:latin typeface="Myriad Pro Light"/>
                <a:cs typeface="Myriad Pro Light"/>
                <a:hlinkClick r:id="rId3"/>
              </a:rPr>
              <a:t>i</a:t>
            </a:r>
            <a:r>
              <a:rPr dirty="0" sz="1200" spc="-70">
                <a:solidFill>
                  <a:srgbClr val="FFFFFF"/>
                </a:solidFill>
                <a:latin typeface="Myriad Pro Light"/>
                <a:cs typeface="Myriad Pro Light"/>
                <a:hlinkClick r:id="rId3"/>
              </a:rPr>
              <a:t>n</a:t>
            </a:r>
            <a:r>
              <a:rPr dirty="0" sz="1200" spc="-90">
                <a:solidFill>
                  <a:srgbClr val="FFFFFF"/>
                </a:solidFill>
                <a:latin typeface="Myriad Pro Light"/>
                <a:cs typeface="Myriad Pro Light"/>
                <a:hlinkClick r:id="rId3"/>
              </a:rPr>
              <a:t>f</a:t>
            </a:r>
            <a:r>
              <a:rPr dirty="0" sz="1200" spc="-45">
                <a:solidFill>
                  <a:srgbClr val="FFFFFF"/>
                </a:solidFill>
                <a:latin typeface="Myriad Pro Light"/>
                <a:cs typeface="Myriad Pro Light"/>
                <a:hlinkClick r:id="rId3"/>
              </a:rPr>
              <a:t>o</a:t>
            </a:r>
            <a:r>
              <a:rPr dirty="0" sz="1200" spc="-70">
                <a:solidFill>
                  <a:srgbClr val="FFFFFF"/>
                </a:solidFill>
                <a:latin typeface="Myriad Pro Light"/>
                <a:cs typeface="Myriad Pro Light"/>
                <a:hlinkClick r:id="rId3"/>
              </a:rPr>
              <a:t>@ra</a:t>
            </a:r>
            <a:r>
              <a:rPr dirty="0" sz="1200" spc="-85">
                <a:solidFill>
                  <a:srgbClr val="FFFFFF"/>
                </a:solidFill>
                <a:latin typeface="Myriad Pro Light"/>
                <a:cs typeface="Myriad Pro Light"/>
                <a:hlinkClick r:id="rId3"/>
              </a:rPr>
              <a:t>d</a:t>
            </a:r>
            <a:r>
              <a:rPr dirty="0" sz="1200" spc="-90">
                <a:solidFill>
                  <a:srgbClr val="FFFFFF"/>
                </a:solidFill>
                <a:latin typeface="Myriad Pro Light"/>
                <a:cs typeface="Myriad Pro Light"/>
                <a:hlinkClick r:id="rId3"/>
              </a:rPr>
              <a:t>a</a:t>
            </a:r>
            <a:r>
              <a:rPr dirty="0" sz="1200" spc="-145">
                <a:solidFill>
                  <a:srgbClr val="FFFFFF"/>
                </a:solidFill>
                <a:latin typeface="Myriad Pro Light"/>
                <a:cs typeface="Myriad Pro Light"/>
                <a:hlinkClick r:id="rId3"/>
              </a:rPr>
              <a:t>r</a:t>
            </a:r>
            <a:r>
              <a:rPr dirty="0" sz="1200" spc="-140">
                <a:solidFill>
                  <a:srgbClr val="FFFFFF"/>
                </a:solidFill>
                <a:latin typeface="Myriad Pro Light"/>
                <a:cs typeface="Myriad Pro Light"/>
                <a:hlinkClick r:id="rId3"/>
              </a:rPr>
              <a:t>1</a:t>
            </a:r>
            <a:r>
              <a:rPr dirty="0" sz="1200" spc="-85">
                <a:solidFill>
                  <a:srgbClr val="FFFFFF"/>
                </a:solidFill>
                <a:latin typeface="Myriad Pro Light"/>
                <a:cs typeface="Myriad Pro Light"/>
                <a:hlinkClick r:id="rId3"/>
              </a:rPr>
              <a:t>.</a:t>
            </a:r>
            <a:r>
              <a:rPr dirty="0" sz="1200" spc="-75">
                <a:solidFill>
                  <a:srgbClr val="FFFFFF"/>
                </a:solidFill>
                <a:latin typeface="Myriad Pro Light"/>
                <a:cs typeface="Myriad Pro Light"/>
                <a:hlinkClick r:id="rId3"/>
              </a:rPr>
              <a:t>ru</a:t>
            </a:r>
            <a:endParaRPr sz="1200">
              <a:latin typeface="Myriad Pro Light"/>
              <a:cs typeface="Myriad Pro Light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132738" y="352653"/>
            <a:ext cx="706120" cy="327025"/>
          </a:xfrm>
          <a:custGeom>
            <a:avLst/>
            <a:gdLst/>
            <a:ahLst/>
            <a:cxnLst/>
            <a:rect l="l" t="t" r="r" b="b"/>
            <a:pathLst>
              <a:path w="706119" h="327025">
                <a:moveTo>
                  <a:pt x="244513" y="0"/>
                </a:moveTo>
                <a:lnTo>
                  <a:pt x="0" y="0"/>
                </a:lnTo>
                <a:lnTo>
                  <a:pt x="0" y="326936"/>
                </a:lnTo>
                <a:lnTo>
                  <a:pt x="126530" y="326936"/>
                </a:lnTo>
                <a:lnTo>
                  <a:pt x="126530" y="212089"/>
                </a:lnTo>
                <a:lnTo>
                  <a:pt x="253881" y="211960"/>
                </a:lnTo>
                <a:lnTo>
                  <a:pt x="294094" y="207843"/>
                </a:lnTo>
                <a:lnTo>
                  <a:pt x="327571" y="197929"/>
                </a:lnTo>
                <a:lnTo>
                  <a:pt x="455085" y="197929"/>
                </a:lnTo>
                <a:lnTo>
                  <a:pt x="475572" y="140944"/>
                </a:lnTo>
                <a:lnTo>
                  <a:pt x="126530" y="140944"/>
                </a:lnTo>
                <a:lnTo>
                  <a:pt x="126530" y="70243"/>
                </a:lnTo>
                <a:lnTo>
                  <a:pt x="602269" y="70243"/>
                </a:lnTo>
                <a:lnTo>
                  <a:pt x="599091" y="62371"/>
                </a:lnTo>
                <a:lnTo>
                  <a:pt x="380141" y="62371"/>
                </a:lnTo>
                <a:lnTo>
                  <a:pt x="374550" y="52478"/>
                </a:lnTo>
                <a:lnTo>
                  <a:pt x="345178" y="23581"/>
                </a:lnTo>
                <a:lnTo>
                  <a:pt x="301549" y="5896"/>
                </a:lnTo>
                <a:lnTo>
                  <a:pt x="260030" y="368"/>
                </a:lnTo>
                <a:lnTo>
                  <a:pt x="244513" y="0"/>
                </a:lnTo>
                <a:close/>
              </a:path>
              <a:path w="706119" h="327025">
                <a:moveTo>
                  <a:pt x="455085" y="197929"/>
                </a:moveTo>
                <a:lnTo>
                  <a:pt x="327571" y="197929"/>
                </a:lnTo>
                <a:lnTo>
                  <a:pt x="271754" y="326936"/>
                </a:lnTo>
                <a:lnTo>
                  <a:pt x="407301" y="326936"/>
                </a:lnTo>
                <a:lnTo>
                  <a:pt x="419023" y="294500"/>
                </a:lnTo>
                <a:lnTo>
                  <a:pt x="692797" y="294500"/>
                </a:lnTo>
                <a:lnTo>
                  <a:pt x="660437" y="214337"/>
                </a:lnTo>
                <a:lnTo>
                  <a:pt x="449186" y="214337"/>
                </a:lnTo>
                <a:lnTo>
                  <a:pt x="455085" y="197929"/>
                </a:lnTo>
                <a:close/>
              </a:path>
              <a:path w="706119" h="327025">
                <a:moveTo>
                  <a:pt x="692797" y="294500"/>
                </a:moveTo>
                <a:lnTo>
                  <a:pt x="558165" y="294500"/>
                </a:lnTo>
                <a:lnTo>
                  <a:pt x="568960" y="326936"/>
                </a:lnTo>
                <a:lnTo>
                  <a:pt x="705891" y="326936"/>
                </a:lnTo>
                <a:lnTo>
                  <a:pt x="692797" y="294500"/>
                </a:lnTo>
                <a:close/>
              </a:path>
              <a:path w="706119" h="327025">
                <a:moveTo>
                  <a:pt x="613906" y="99072"/>
                </a:moveTo>
                <a:lnTo>
                  <a:pt x="490626" y="99072"/>
                </a:lnTo>
                <a:lnTo>
                  <a:pt x="529780" y="214337"/>
                </a:lnTo>
                <a:lnTo>
                  <a:pt x="660437" y="214337"/>
                </a:lnTo>
                <a:lnTo>
                  <a:pt x="613906" y="99072"/>
                </a:lnTo>
                <a:close/>
              </a:path>
              <a:path w="706119" h="327025">
                <a:moveTo>
                  <a:pt x="602269" y="70243"/>
                </a:moveTo>
                <a:lnTo>
                  <a:pt x="126530" y="70243"/>
                </a:lnTo>
                <a:lnTo>
                  <a:pt x="206819" y="70546"/>
                </a:lnTo>
                <a:lnTo>
                  <a:pt x="220111" y="72121"/>
                </a:lnTo>
                <a:lnTo>
                  <a:pt x="231703" y="75330"/>
                </a:lnTo>
                <a:lnTo>
                  <a:pt x="242048" y="80497"/>
                </a:lnTo>
                <a:lnTo>
                  <a:pt x="248625" y="90703"/>
                </a:lnTo>
                <a:lnTo>
                  <a:pt x="250812" y="105397"/>
                </a:lnTo>
                <a:lnTo>
                  <a:pt x="249933" y="114965"/>
                </a:lnTo>
                <a:lnTo>
                  <a:pt x="212410" y="140322"/>
                </a:lnTo>
                <a:lnTo>
                  <a:pt x="195872" y="140944"/>
                </a:lnTo>
                <a:lnTo>
                  <a:pt x="475572" y="140944"/>
                </a:lnTo>
                <a:lnTo>
                  <a:pt x="490626" y="99072"/>
                </a:lnTo>
                <a:lnTo>
                  <a:pt x="613906" y="99072"/>
                </a:lnTo>
                <a:lnTo>
                  <a:pt x="602269" y="70243"/>
                </a:lnTo>
                <a:close/>
              </a:path>
              <a:path w="706119" h="327025">
                <a:moveTo>
                  <a:pt x="573913" y="0"/>
                </a:moveTo>
                <a:lnTo>
                  <a:pt x="413156" y="0"/>
                </a:lnTo>
                <a:lnTo>
                  <a:pt x="380141" y="62371"/>
                </a:lnTo>
                <a:lnTo>
                  <a:pt x="599091" y="62371"/>
                </a:lnTo>
                <a:lnTo>
                  <a:pt x="57391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820320" y="352653"/>
            <a:ext cx="421005" cy="327025"/>
          </a:xfrm>
          <a:custGeom>
            <a:avLst/>
            <a:gdLst/>
            <a:ahLst/>
            <a:cxnLst/>
            <a:rect l="l" t="t" r="r" b="b"/>
            <a:pathLst>
              <a:path w="421005" h="327025">
                <a:moveTo>
                  <a:pt x="294750" y="0"/>
                </a:moveTo>
                <a:lnTo>
                  <a:pt x="134006" y="0"/>
                </a:lnTo>
                <a:lnTo>
                  <a:pt x="24290" y="253720"/>
                </a:lnTo>
                <a:lnTo>
                  <a:pt x="0" y="253720"/>
                </a:lnTo>
                <a:lnTo>
                  <a:pt x="30907" y="326936"/>
                </a:lnTo>
                <a:lnTo>
                  <a:pt x="388006" y="326936"/>
                </a:lnTo>
                <a:lnTo>
                  <a:pt x="420797" y="254380"/>
                </a:lnTo>
                <a:lnTo>
                  <a:pt x="397302" y="254342"/>
                </a:lnTo>
                <a:lnTo>
                  <a:pt x="397051" y="253720"/>
                </a:lnTo>
                <a:lnTo>
                  <a:pt x="24290" y="253720"/>
                </a:lnTo>
                <a:lnTo>
                  <a:pt x="396974" y="253530"/>
                </a:lnTo>
                <a:lnTo>
                  <a:pt x="381172" y="214337"/>
                </a:lnTo>
                <a:lnTo>
                  <a:pt x="170061" y="214337"/>
                </a:lnTo>
                <a:lnTo>
                  <a:pt x="211488" y="99072"/>
                </a:lnTo>
                <a:lnTo>
                  <a:pt x="334696" y="99072"/>
                </a:lnTo>
                <a:lnTo>
                  <a:pt x="294750" y="0"/>
                </a:lnTo>
                <a:close/>
              </a:path>
              <a:path w="421005" h="327025">
                <a:moveTo>
                  <a:pt x="334696" y="99072"/>
                </a:moveTo>
                <a:lnTo>
                  <a:pt x="211488" y="99072"/>
                </a:lnTo>
                <a:lnTo>
                  <a:pt x="250668" y="214337"/>
                </a:lnTo>
                <a:lnTo>
                  <a:pt x="381172" y="214337"/>
                </a:lnTo>
                <a:lnTo>
                  <a:pt x="334696" y="9907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2221255" y="352653"/>
            <a:ext cx="797560" cy="327025"/>
          </a:xfrm>
          <a:custGeom>
            <a:avLst/>
            <a:gdLst/>
            <a:ahLst/>
            <a:cxnLst/>
            <a:rect l="l" t="t" r="r" b="b"/>
            <a:pathLst>
              <a:path w="797560" h="327025">
                <a:moveTo>
                  <a:pt x="302196" y="0"/>
                </a:moveTo>
                <a:lnTo>
                  <a:pt x="141414" y="0"/>
                </a:lnTo>
                <a:lnTo>
                  <a:pt x="0" y="326936"/>
                </a:lnTo>
                <a:lnTo>
                  <a:pt x="135559" y="326936"/>
                </a:lnTo>
                <a:lnTo>
                  <a:pt x="147269" y="294500"/>
                </a:lnTo>
                <a:lnTo>
                  <a:pt x="534847" y="294500"/>
                </a:lnTo>
                <a:lnTo>
                  <a:pt x="534847" y="262902"/>
                </a:lnTo>
                <a:lnTo>
                  <a:pt x="408279" y="262902"/>
                </a:lnTo>
                <a:lnTo>
                  <a:pt x="388683" y="214337"/>
                </a:lnTo>
                <a:lnTo>
                  <a:pt x="177444" y="214337"/>
                </a:lnTo>
                <a:lnTo>
                  <a:pt x="218859" y="99072"/>
                </a:lnTo>
                <a:lnTo>
                  <a:pt x="342173" y="99072"/>
                </a:lnTo>
                <a:lnTo>
                  <a:pt x="302196" y="0"/>
                </a:lnTo>
                <a:close/>
              </a:path>
              <a:path w="797560" h="327025">
                <a:moveTo>
                  <a:pt x="534847" y="294500"/>
                </a:moveTo>
                <a:lnTo>
                  <a:pt x="286410" y="294500"/>
                </a:lnTo>
                <a:lnTo>
                  <a:pt x="297218" y="326936"/>
                </a:lnTo>
                <a:lnTo>
                  <a:pt x="534847" y="326936"/>
                </a:lnTo>
                <a:lnTo>
                  <a:pt x="534847" y="294500"/>
                </a:lnTo>
                <a:close/>
              </a:path>
              <a:path w="797560" h="327025">
                <a:moveTo>
                  <a:pt x="652805" y="0"/>
                </a:moveTo>
                <a:lnTo>
                  <a:pt x="408279" y="0"/>
                </a:lnTo>
                <a:lnTo>
                  <a:pt x="408279" y="262902"/>
                </a:lnTo>
                <a:lnTo>
                  <a:pt x="534847" y="262902"/>
                </a:lnTo>
                <a:lnTo>
                  <a:pt x="534847" y="212089"/>
                </a:lnTo>
                <a:lnTo>
                  <a:pt x="653555" y="212089"/>
                </a:lnTo>
                <a:lnTo>
                  <a:pt x="696297" y="208817"/>
                </a:lnTo>
                <a:lnTo>
                  <a:pt x="743558" y="193846"/>
                </a:lnTo>
                <a:lnTo>
                  <a:pt x="780808" y="162953"/>
                </a:lnTo>
                <a:lnTo>
                  <a:pt x="790473" y="140944"/>
                </a:lnTo>
                <a:lnTo>
                  <a:pt x="534847" y="140944"/>
                </a:lnTo>
                <a:lnTo>
                  <a:pt x="534847" y="70243"/>
                </a:lnTo>
                <a:lnTo>
                  <a:pt x="791153" y="70243"/>
                </a:lnTo>
                <a:lnTo>
                  <a:pt x="788984" y="64480"/>
                </a:lnTo>
                <a:lnTo>
                  <a:pt x="765262" y="33129"/>
                </a:lnTo>
                <a:lnTo>
                  <a:pt x="721998" y="9209"/>
                </a:lnTo>
                <a:lnTo>
                  <a:pt x="682991" y="1473"/>
                </a:lnTo>
                <a:lnTo>
                  <a:pt x="668316" y="368"/>
                </a:lnTo>
                <a:lnTo>
                  <a:pt x="652805" y="0"/>
                </a:lnTo>
                <a:close/>
              </a:path>
              <a:path w="797560" h="327025">
                <a:moveTo>
                  <a:pt x="342173" y="99072"/>
                </a:moveTo>
                <a:lnTo>
                  <a:pt x="218859" y="99072"/>
                </a:lnTo>
                <a:lnTo>
                  <a:pt x="258051" y="214337"/>
                </a:lnTo>
                <a:lnTo>
                  <a:pt x="388683" y="214337"/>
                </a:lnTo>
                <a:lnTo>
                  <a:pt x="342173" y="99072"/>
                </a:lnTo>
                <a:close/>
              </a:path>
              <a:path w="797560" h="327025">
                <a:moveTo>
                  <a:pt x="791153" y="70243"/>
                </a:moveTo>
                <a:lnTo>
                  <a:pt x="534847" y="70243"/>
                </a:lnTo>
                <a:lnTo>
                  <a:pt x="615106" y="70547"/>
                </a:lnTo>
                <a:lnTo>
                  <a:pt x="628396" y="72122"/>
                </a:lnTo>
                <a:lnTo>
                  <a:pt x="639994" y="75332"/>
                </a:lnTo>
                <a:lnTo>
                  <a:pt x="650344" y="80503"/>
                </a:lnTo>
                <a:lnTo>
                  <a:pt x="656931" y="90708"/>
                </a:lnTo>
                <a:lnTo>
                  <a:pt x="659129" y="105397"/>
                </a:lnTo>
                <a:lnTo>
                  <a:pt x="658245" y="114975"/>
                </a:lnTo>
                <a:lnTo>
                  <a:pt x="620691" y="140322"/>
                </a:lnTo>
                <a:lnTo>
                  <a:pt x="604164" y="140944"/>
                </a:lnTo>
                <a:lnTo>
                  <a:pt x="790473" y="140944"/>
                </a:lnTo>
                <a:lnTo>
                  <a:pt x="794622" y="131497"/>
                </a:lnTo>
                <a:lnTo>
                  <a:pt x="796675" y="119070"/>
                </a:lnTo>
                <a:lnTo>
                  <a:pt x="797356" y="105829"/>
                </a:lnTo>
                <a:lnTo>
                  <a:pt x="797275" y="101231"/>
                </a:lnTo>
                <a:lnTo>
                  <a:pt x="796065" y="88271"/>
                </a:lnTo>
                <a:lnTo>
                  <a:pt x="793334" y="76042"/>
                </a:lnTo>
                <a:lnTo>
                  <a:pt x="791153" y="7024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905437" y="435747"/>
            <a:ext cx="0" cy="163195"/>
          </a:xfrm>
          <a:custGeom>
            <a:avLst/>
            <a:gdLst/>
            <a:ahLst/>
            <a:cxnLst/>
            <a:rect l="l" t="t" r="r" b="b"/>
            <a:pathLst>
              <a:path w="0" h="163195">
                <a:moveTo>
                  <a:pt x="0" y="0"/>
                </a:moveTo>
                <a:lnTo>
                  <a:pt x="0" y="162790"/>
                </a:lnTo>
              </a:path>
            </a:pathLst>
          </a:custGeom>
          <a:ln w="14916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82802" y="260220"/>
            <a:ext cx="0" cy="509270"/>
          </a:xfrm>
          <a:custGeom>
            <a:avLst/>
            <a:gdLst/>
            <a:ahLst/>
            <a:cxnLst/>
            <a:rect l="l" t="t" r="r" b="b"/>
            <a:pathLst>
              <a:path w="0" h="509270">
                <a:moveTo>
                  <a:pt x="0" y="0"/>
                </a:moveTo>
                <a:lnTo>
                  <a:pt x="0" y="509234"/>
                </a:lnTo>
              </a:path>
            </a:pathLst>
          </a:custGeom>
          <a:ln w="10185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698017" y="766749"/>
            <a:ext cx="3810" cy="1270"/>
          </a:xfrm>
          <a:custGeom>
            <a:avLst/>
            <a:gdLst/>
            <a:ahLst/>
            <a:cxnLst/>
            <a:rect l="l" t="t" r="r" b="b"/>
            <a:pathLst>
              <a:path w="3809" h="1270">
                <a:moveTo>
                  <a:pt x="0" y="634"/>
                </a:moveTo>
                <a:lnTo>
                  <a:pt x="3424" y="634"/>
                </a:lnTo>
              </a:path>
            </a:pathLst>
          </a:custGeom>
          <a:ln w="3175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02462" y="262733"/>
            <a:ext cx="0" cy="504190"/>
          </a:xfrm>
          <a:custGeom>
            <a:avLst/>
            <a:gdLst/>
            <a:ahLst/>
            <a:cxnLst/>
            <a:rect l="l" t="t" r="r" b="b"/>
            <a:pathLst>
              <a:path w="0" h="504190">
                <a:moveTo>
                  <a:pt x="0" y="0"/>
                </a:moveTo>
                <a:lnTo>
                  <a:pt x="0" y="504016"/>
                </a:lnTo>
              </a:path>
            </a:pathLst>
          </a:custGeom>
          <a:ln w="10159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698017" y="265099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634"/>
                </a:moveTo>
                <a:lnTo>
                  <a:pt x="829" y="634"/>
                </a:lnTo>
              </a:path>
            </a:pathLst>
          </a:custGeom>
          <a:ln w="3175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742594" y="276097"/>
            <a:ext cx="0" cy="481965"/>
          </a:xfrm>
          <a:custGeom>
            <a:avLst/>
            <a:gdLst/>
            <a:ahLst/>
            <a:cxnLst/>
            <a:rect l="l" t="t" r="r" b="b"/>
            <a:pathLst>
              <a:path w="0" h="481965">
                <a:moveTo>
                  <a:pt x="0" y="0"/>
                </a:moveTo>
                <a:lnTo>
                  <a:pt x="0" y="481393"/>
                </a:lnTo>
              </a:path>
            </a:pathLst>
          </a:custGeom>
          <a:ln w="10160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718096" y="762317"/>
            <a:ext cx="2540" cy="1270"/>
          </a:xfrm>
          <a:custGeom>
            <a:avLst/>
            <a:gdLst/>
            <a:ahLst/>
            <a:cxnLst/>
            <a:rect l="l" t="t" r="r" b="b"/>
            <a:pathLst>
              <a:path w="2540" h="1270">
                <a:moveTo>
                  <a:pt x="0" y="635"/>
                </a:moveTo>
                <a:lnTo>
                  <a:pt x="2497" y="635"/>
                </a:lnTo>
              </a:path>
            </a:pathLst>
          </a:custGeom>
          <a:ln w="3175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722560" y="272097"/>
            <a:ext cx="0" cy="494030"/>
          </a:xfrm>
          <a:custGeom>
            <a:avLst/>
            <a:gdLst/>
            <a:ahLst/>
            <a:cxnLst/>
            <a:rect l="l" t="t" r="r" b="b"/>
            <a:pathLst>
              <a:path w="0" h="494030">
                <a:moveTo>
                  <a:pt x="0" y="0"/>
                </a:moveTo>
                <a:lnTo>
                  <a:pt x="0" y="493701"/>
                </a:lnTo>
              </a:path>
            </a:pathLst>
          </a:custGeom>
          <a:ln w="10198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718096" y="270827"/>
            <a:ext cx="5715" cy="0"/>
          </a:xfrm>
          <a:custGeom>
            <a:avLst/>
            <a:gdLst/>
            <a:ahLst/>
            <a:cxnLst/>
            <a:rect l="l" t="t" r="r" b="b"/>
            <a:pathLst>
              <a:path w="5715" h="0">
                <a:moveTo>
                  <a:pt x="0" y="0"/>
                </a:moveTo>
                <a:lnTo>
                  <a:pt x="5338" y="0"/>
                </a:lnTo>
              </a:path>
            </a:pathLst>
          </a:custGeom>
          <a:ln w="3809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761936" y="283692"/>
            <a:ext cx="0" cy="466725"/>
          </a:xfrm>
          <a:custGeom>
            <a:avLst/>
            <a:gdLst/>
            <a:ahLst/>
            <a:cxnLst/>
            <a:rect l="l" t="t" r="r" b="b"/>
            <a:pathLst>
              <a:path w="0" h="466725">
                <a:moveTo>
                  <a:pt x="0" y="0"/>
                </a:moveTo>
                <a:lnTo>
                  <a:pt x="0" y="466229"/>
                </a:lnTo>
              </a:path>
            </a:pathLst>
          </a:custGeom>
          <a:ln w="10134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782396" y="293674"/>
            <a:ext cx="0" cy="446405"/>
          </a:xfrm>
          <a:custGeom>
            <a:avLst/>
            <a:gdLst/>
            <a:ahLst/>
            <a:cxnLst/>
            <a:rect l="l" t="t" r="r" b="b"/>
            <a:pathLst>
              <a:path w="0" h="446405">
                <a:moveTo>
                  <a:pt x="0" y="0"/>
                </a:moveTo>
                <a:lnTo>
                  <a:pt x="0" y="446227"/>
                </a:lnTo>
              </a:path>
            </a:pathLst>
          </a:custGeom>
          <a:ln w="10185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800569" y="304558"/>
            <a:ext cx="0" cy="424815"/>
          </a:xfrm>
          <a:custGeom>
            <a:avLst/>
            <a:gdLst/>
            <a:ahLst/>
            <a:cxnLst/>
            <a:rect l="l" t="t" r="r" b="b"/>
            <a:pathLst>
              <a:path w="0" h="424815">
                <a:moveTo>
                  <a:pt x="0" y="0"/>
                </a:moveTo>
                <a:lnTo>
                  <a:pt x="0" y="424446"/>
                </a:lnTo>
              </a:path>
            </a:pathLst>
          </a:custGeom>
          <a:ln w="10185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841330" y="335622"/>
            <a:ext cx="0" cy="362585"/>
          </a:xfrm>
          <a:custGeom>
            <a:avLst/>
            <a:gdLst/>
            <a:ahLst/>
            <a:cxnLst/>
            <a:rect l="l" t="t" r="r" b="b"/>
            <a:pathLst>
              <a:path w="0" h="362584">
                <a:moveTo>
                  <a:pt x="0" y="0"/>
                </a:moveTo>
                <a:lnTo>
                  <a:pt x="0" y="362330"/>
                </a:lnTo>
              </a:path>
            </a:pathLst>
          </a:custGeom>
          <a:ln w="1395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820077" y="317398"/>
            <a:ext cx="0" cy="398780"/>
          </a:xfrm>
          <a:custGeom>
            <a:avLst/>
            <a:gdLst/>
            <a:ahLst/>
            <a:cxnLst/>
            <a:rect l="l" t="t" r="r" b="b"/>
            <a:pathLst>
              <a:path w="0" h="398780">
                <a:moveTo>
                  <a:pt x="0" y="0"/>
                </a:moveTo>
                <a:lnTo>
                  <a:pt x="0" y="398754"/>
                </a:lnTo>
              </a:path>
            </a:pathLst>
          </a:custGeom>
          <a:ln w="13284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862793" y="359079"/>
            <a:ext cx="0" cy="315595"/>
          </a:xfrm>
          <a:custGeom>
            <a:avLst/>
            <a:gdLst/>
            <a:ahLst/>
            <a:cxnLst/>
            <a:rect l="l" t="t" r="r" b="b"/>
            <a:pathLst>
              <a:path w="0" h="315595">
                <a:moveTo>
                  <a:pt x="0" y="0"/>
                </a:moveTo>
                <a:lnTo>
                  <a:pt x="0" y="315379"/>
                </a:lnTo>
              </a:path>
            </a:pathLst>
          </a:custGeom>
          <a:ln w="13982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884878" y="395939"/>
            <a:ext cx="0" cy="248920"/>
          </a:xfrm>
          <a:custGeom>
            <a:avLst/>
            <a:gdLst/>
            <a:ahLst/>
            <a:cxnLst/>
            <a:rect l="l" t="t" r="r" b="b"/>
            <a:pathLst>
              <a:path w="0" h="248920">
                <a:moveTo>
                  <a:pt x="0" y="0"/>
                </a:moveTo>
                <a:lnTo>
                  <a:pt x="0" y="248331"/>
                </a:lnTo>
              </a:path>
            </a:pathLst>
          </a:custGeom>
          <a:ln w="16268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402831" y="435127"/>
            <a:ext cx="0" cy="157480"/>
          </a:xfrm>
          <a:custGeom>
            <a:avLst/>
            <a:gdLst/>
            <a:ahLst/>
            <a:cxnLst/>
            <a:rect l="l" t="t" r="r" b="b"/>
            <a:pathLst>
              <a:path w="0" h="157479">
                <a:moveTo>
                  <a:pt x="0" y="0"/>
                </a:moveTo>
                <a:lnTo>
                  <a:pt x="0" y="157122"/>
                </a:lnTo>
              </a:path>
            </a:pathLst>
          </a:custGeom>
          <a:ln w="14935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625513" y="260604"/>
            <a:ext cx="0" cy="509270"/>
          </a:xfrm>
          <a:custGeom>
            <a:avLst/>
            <a:gdLst/>
            <a:ahLst/>
            <a:cxnLst/>
            <a:rect l="l" t="t" r="r" b="b"/>
            <a:pathLst>
              <a:path w="0" h="509270">
                <a:moveTo>
                  <a:pt x="0" y="0"/>
                </a:moveTo>
                <a:lnTo>
                  <a:pt x="0" y="508761"/>
                </a:lnTo>
              </a:path>
            </a:pathLst>
          </a:custGeom>
          <a:ln w="10210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605834" y="263118"/>
            <a:ext cx="0" cy="507365"/>
          </a:xfrm>
          <a:custGeom>
            <a:avLst/>
            <a:gdLst/>
            <a:ahLst/>
            <a:cxnLst/>
            <a:rect l="l" t="t" r="r" b="b"/>
            <a:pathLst>
              <a:path w="0" h="507365">
                <a:moveTo>
                  <a:pt x="0" y="0"/>
                </a:moveTo>
                <a:lnTo>
                  <a:pt x="0" y="507044"/>
                </a:lnTo>
              </a:path>
            </a:pathLst>
          </a:custGeom>
          <a:ln w="1014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565683" y="276123"/>
            <a:ext cx="0" cy="481965"/>
          </a:xfrm>
          <a:custGeom>
            <a:avLst/>
            <a:gdLst/>
            <a:ahLst/>
            <a:cxnLst/>
            <a:rect l="l" t="t" r="r" b="b"/>
            <a:pathLst>
              <a:path w="0" h="481965">
                <a:moveTo>
                  <a:pt x="0" y="0"/>
                </a:moveTo>
                <a:lnTo>
                  <a:pt x="0" y="481368"/>
                </a:lnTo>
              </a:path>
            </a:pathLst>
          </a:custGeom>
          <a:ln w="10160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584713" y="762736"/>
            <a:ext cx="5715" cy="0"/>
          </a:xfrm>
          <a:custGeom>
            <a:avLst/>
            <a:gdLst/>
            <a:ahLst/>
            <a:cxnLst/>
            <a:rect l="l" t="t" r="r" b="b"/>
            <a:pathLst>
              <a:path w="5715" h="0">
                <a:moveTo>
                  <a:pt x="0" y="0"/>
                </a:moveTo>
                <a:lnTo>
                  <a:pt x="5455" y="0"/>
                </a:lnTo>
              </a:path>
            </a:pathLst>
          </a:custGeom>
          <a:ln w="3809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585723" y="272516"/>
            <a:ext cx="0" cy="488950"/>
          </a:xfrm>
          <a:custGeom>
            <a:avLst/>
            <a:gdLst/>
            <a:ahLst/>
            <a:cxnLst/>
            <a:rect l="l" t="t" r="r" b="b"/>
            <a:pathLst>
              <a:path w="0" h="488950">
                <a:moveTo>
                  <a:pt x="0" y="0"/>
                </a:moveTo>
                <a:lnTo>
                  <a:pt x="0" y="488950"/>
                </a:lnTo>
              </a:path>
            </a:pathLst>
          </a:custGeom>
          <a:ln w="10160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583404" y="271246"/>
            <a:ext cx="6985" cy="0"/>
          </a:xfrm>
          <a:custGeom>
            <a:avLst/>
            <a:gdLst/>
            <a:ahLst/>
            <a:cxnLst/>
            <a:rect l="l" t="t" r="r" b="b"/>
            <a:pathLst>
              <a:path w="6984" h="0">
                <a:moveTo>
                  <a:pt x="0" y="0"/>
                </a:moveTo>
                <a:lnTo>
                  <a:pt x="6764" y="0"/>
                </a:lnTo>
              </a:path>
            </a:pathLst>
          </a:custGeom>
          <a:ln w="3809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546328" y="283692"/>
            <a:ext cx="0" cy="466725"/>
          </a:xfrm>
          <a:custGeom>
            <a:avLst/>
            <a:gdLst/>
            <a:ahLst/>
            <a:cxnLst/>
            <a:rect l="l" t="t" r="r" b="b"/>
            <a:pathLst>
              <a:path w="0" h="466725">
                <a:moveTo>
                  <a:pt x="0" y="0"/>
                </a:moveTo>
                <a:lnTo>
                  <a:pt x="0" y="466217"/>
                </a:lnTo>
              </a:path>
            </a:pathLst>
          </a:custGeom>
          <a:ln w="10185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525900" y="293725"/>
            <a:ext cx="0" cy="446405"/>
          </a:xfrm>
          <a:custGeom>
            <a:avLst/>
            <a:gdLst/>
            <a:ahLst/>
            <a:cxnLst/>
            <a:rect l="l" t="t" r="r" b="b"/>
            <a:pathLst>
              <a:path w="0" h="446405">
                <a:moveTo>
                  <a:pt x="0" y="0"/>
                </a:moveTo>
                <a:lnTo>
                  <a:pt x="0" y="446150"/>
                </a:lnTo>
              </a:path>
            </a:pathLst>
          </a:custGeom>
          <a:ln w="1014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507682" y="304622"/>
            <a:ext cx="0" cy="424815"/>
          </a:xfrm>
          <a:custGeom>
            <a:avLst/>
            <a:gdLst/>
            <a:ahLst/>
            <a:cxnLst/>
            <a:rect l="l" t="t" r="r" b="b"/>
            <a:pathLst>
              <a:path w="0" h="424815">
                <a:moveTo>
                  <a:pt x="0" y="0"/>
                </a:moveTo>
                <a:lnTo>
                  <a:pt x="0" y="424370"/>
                </a:lnTo>
              </a:path>
            </a:pathLst>
          </a:custGeom>
          <a:ln w="10185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466953" y="335648"/>
            <a:ext cx="0" cy="362585"/>
          </a:xfrm>
          <a:custGeom>
            <a:avLst/>
            <a:gdLst/>
            <a:ahLst/>
            <a:cxnLst/>
            <a:rect l="l" t="t" r="r" b="b"/>
            <a:pathLst>
              <a:path w="0" h="362584">
                <a:moveTo>
                  <a:pt x="0" y="0"/>
                </a:moveTo>
                <a:lnTo>
                  <a:pt x="0" y="362280"/>
                </a:lnTo>
              </a:path>
            </a:pathLst>
          </a:custGeom>
          <a:ln w="13970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488187" y="317449"/>
            <a:ext cx="0" cy="398780"/>
          </a:xfrm>
          <a:custGeom>
            <a:avLst/>
            <a:gdLst/>
            <a:ahLst/>
            <a:cxnLst/>
            <a:rect l="l" t="t" r="r" b="b"/>
            <a:pathLst>
              <a:path w="0" h="398780">
                <a:moveTo>
                  <a:pt x="0" y="0"/>
                </a:moveTo>
                <a:lnTo>
                  <a:pt x="0" y="398652"/>
                </a:lnTo>
              </a:path>
            </a:pathLst>
          </a:custGeom>
          <a:ln w="13258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445490" y="359156"/>
            <a:ext cx="0" cy="315595"/>
          </a:xfrm>
          <a:custGeom>
            <a:avLst/>
            <a:gdLst/>
            <a:ahLst/>
            <a:cxnLst/>
            <a:rect l="l" t="t" r="r" b="b"/>
            <a:pathLst>
              <a:path w="0" h="315595">
                <a:moveTo>
                  <a:pt x="0" y="0"/>
                </a:moveTo>
                <a:lnTo>
                  <a:pt x="0" y="315239"/>
                </a:lnTo>
              </a:path>
            </a:pathLst>
          </a:custGeom>
          <a:ln w="13970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423418" y="389305"/>
            <a:ext cx="0" cy="248285"/>
          </a:xfrm>
          <a:custGeom>
            <a:avLst/>
            <a:gdLst/>
            <a:ahLst/>
            <a:cxnLst/>
            <a:rect l="l" t="t" r="r" b="b"/>
            <a:pathLst>
              <a:path w="0" h="248284">
                <a:moveTo>
                  <a:pt x="0" y="0"/>
                </a:moveTo>
                <a:lnTo>
                  <a:pt x="0" y="248191"/>
                </a:lnTo>
              </a:path>
            </a:pathLst>
          </a:custGeom>
          <a:ln w="16230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402348" y="305308"/>
            <a:ext cx="503555" cy="431800"/>
          </a:xfrm>
          <a:custGeom>
            <a:avLst/>
            <a:gdLst/>
            <a:ahLst/>
            <a:cxnLst/>
            <a:rect l="l" t="t" r="r" b="b"/>
            <a:pathLst>
              <a:path w="503555" h="431800">
                <a:moveTo>
                  <a:pt x="260754" y="200363"/>
                </a:moveTo>
                <a:lnTo>
                  <a:pt x="224628" y="200363"/>
                </a:lnTo>
                <a:lnTo>
                  <a:pt x="224065" y="262662"/>
                </a:lnTo>
                <a:lnTo>
                  <a:pt x="223893" y="286754"/>
                </a:lnTo>
                <a:lnTo>
                  <a:pt x="223797" y="364869"/>
                </a:lnTo>
                <a:lnTo>
                  <a:pt x="223893" y="380918"/>
                </a:lnTo>
                <a:lnTo>
                  <a:pt x="224969" y="420502"/>
                </a:lnTo>
                <a:lnTo>
                  <a:pt x="226853" y="431567"/>
                </a:lnTo>
                <a:lnTo>
                  <a:pt x="229345" y="427306"/>
                </a:lnTo>
                <a:lnTo>
                  <a:pt x="244812" y="380918"/>
                </a:lnTo>
                <a:lnTo>
                  <a:pt x="263459" y="315266"/>
                </a:lnTo>
                <a:lnTo>
                  <a:pt x="267739" y="300170"/>
                </a:lnTo>
                <a:lnTo>
                  <a:pt x="288757" y="256762"/>
                </a:lnTo>
                <a:lnTo>
                  <a:pt x="303193" y="253159"/>
                </a:lnTo>
                <a:lnTo>
                  <a:pt x="503135" y="253159"/>
                </a:lnTo>
                <a:lnTo>
                  <a:pt x="503135" y="247328"/>
                </a:lnTo>
                <a:lnTo>
                  <a:pt x="260381" y="247328"/>
                </a:lnTo>
                <a:lnTo>
                  <a:pt x="260754" y="200363"/>
                </a:lnTo>
                <a:close/>
              </a:path>
              <a:path w="503555" h="431800">
                <a:moveTo>
                  <a:pt x="503135" y="253159"/>
                </a:moveTo>
                <a:lnTo>
                  <a:pt x="303193" y="253159"/>
                </a:lnTo>
                <a:lnTo>
                  <a:pt x="503135" y="253936"/>
                </a:lnTo>
                <a:lnTo>
                  <a:pt x="503135" y="253159"/>
                </a:lnTo>
                <a:close/>
              </a:path>
              <a:path w="503555" h="431800">
                <a:moveTo>
                  <a:pt x="254355" y="0"/>
                </a:moveTo>
                <a:lnTo>
                  <a:pt x="240915" y="43719"/>
                </a:lnTo>
                <a:lnTo>
                  <a:pt x="233894" y="75427"/>
                </a:lnTo>
                <a:lnTo>
                  <a:pt x="230166" y="91816"/>
                </a:lnTo>
                <a:lnTo>
                  <a:pt x="218513" y="135579"/>
                </a:lnTo>
                <a:lnTo>
                  <a:pt x="196825" y="175850"/>
                </a:lnTo>
                <a:lnTo>
                  <a:pt x="0" y="187528"/>
                </a:lnTo>
                <a:lnTo>
                  <a:pt x="977" y="249656"/>
                </a:lnTo>
                <a:lnTo>
                  <a:pt x="91899" y="248474"/>
                </a:lnTo>
                <a:lnTo>
                  <a:pt x="178016" y="248474"/>
                </a:lnTo>
                <a:lnTo>
                  <a:pt x="185217" y="247790"/>
                </a:lnTo>
                <a:lnTo>
                  <a:pt x="217769" y="222607"/>
                </a:lnTo>
                <a:lnTo>
                  <a:pt x="224628" y="200363"/>
                </a:lnTo>
                <a:lnTo>
                  <a:pt x="260754" y="200363"/>
                </a:lnTo>
                <a:lnTo>
                  <a:pt x="261147" y="150960"/>
                </a:lnTo>
                <a:lnTo>
                  <a:pt x="261330" y="122520"/>
                </a:lnTo>
                <a:lnTo>
                  <a:pt x="261395" y="107723"/>
                </a:lnTo>
                <a:lnTo>
                  <a:pt x="261315" y="40800"/>
                </a:lnTo>
                <a:lnTo>
                  <a:pt x="258080" y="2776"/>
                </a:lnTo>
                <a:lnTo>
                  <a:pt x="254533" y="12"/>
                </a:lnTo>
                <a:lnTo>
                  <a:pt x="254355" y="0"/>
                </a:lnTo>
                <a:close/>
              </a:path>
              <a:path w="503555" h="431800">
                <a:moveTo>
                  <a:pt x="178016" y="248474"/>
                </a:moveTo>
                <a:lnTo>
                  <a:pt x="91899" y="248474"/>
                </a:lnTo>
                <a:lnTo>
                  <a:pt x="119819" y="248634"/>
                </a:lnTo>
                <a:lnTo>
                  <a:pt x="165865" y="249627"/>
                </a:lnTo>
                <a:lnTo>
                  <a:pt x="178016" y="248474"/>
                </a:lnTo>
                <a:close/>
              </a:path>
              <a:path w="503555" h="431800">
                <a:moveTo>
                  <a:pt x="349855" y="182868"/>
                </a:moveTo>
                <a:lnTo>
                  <a:pt x="308278" y="185001"/>
                </a:lnTo>
                <a:lnTo>
                  <a:pt x="270684" y="216437"/>
                </a:lnTo>
                <a:lnTo>
                  <a:pt x="260381" y="247328"/>
                </a:lnTo>
                <a:lnTo>
                  <a:pt x="503135" y="247328"/>
                </a:lnTo>
                <a:lnTo>
                  <a:pt x="503135" y="185381"/>
                </a:lnTo>
                <a:lnTo>
                  <a:pt x="392173" y="183286"/>
                </a:lnTo>
                <a:lnTo>
                  <a:pt x="349855" y="18286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5859640" y="1510220"/>
            <a:ext cx="102870" cy="168275"/>
          </a:xfrm>
          <a:custGeom>
            <a:avLst/>
            <a:gdLst/>
            <a:ahLst/>
            <a:cxnLst/>
            <a:rect l="l" t="t" r="r" b="b"/>
            <a:pathLst>
              <a:path w="102870" h="168275">
                <a:moveTo>
                  <a:pt x="102806" y="0"/>
                </a:moveTo>
                <a:lnTo>
                  <a:pt x="0" y="0"/>
                </a:lnTo>
                <a:lnTo>
                  <a:pt x="0" y="167716"/>
                </a:lnTo>
                <a:lnTo>
                  <a:pt x="102781" y="167716"/>
                </a:lnTo>
                <a:lnTo>
                  <a:pt x="102806" y="0"/>
                </a:lnTo>
                <a:close/>
              </a:path>
            </a:pathLst>
          </a:custGeom>
          <a:solidFill>
            <a:srgbClr val="0089C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7169277" y="1510220"/>
            <a:ext cx="102870" cy="167005"/>
          </a:xfrm>
          <a:custGeom>
            <a:avLst/>
            <a:gdLst/>
            <a:ahLst/>
            <a:cxnLst/>
            <a:rect l="l" t="t" r="r" b="b"/>
            <a:pathLst>
              <a:path w="102870" h="167005">
                <a:moveTo>
                  <a:pt x="102793" y="0"/>
                </a:moveTo>
                <a:lnTo>
                  <a:pt x="0" y="0"/>
                </a:lnTo>
                <a:lnTo>
                  <a:pt x="0" y="167005"/>
                </a:lnTo>
                <a:lnTo>
                  <a:pt x="102768" y="167005"/>
                </a:lnTo>
                <a:lnTo>
                  <a:pt x="102793" y="0"/>
                </a:lnTo>
                <a:close/>
              </a:path>
            </a:pathLst>
          </a:custGeom>
          <a:solidFill>
            <a:srgbClr val="0089C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6704507" y="1510220"/>
            <a:ext cx="367665" cy="168275"/>
          </a:xfrm>
          <a:custGeom>
            <a:avLst/>
            <a:gdLst/>
            <a:ahLst/>
            <a:cxnLst/>
            <a:rect l="l" t="t" r="r" b="b"/>
            <a:pathLst>
              <a:path w="367665" h="168275">
                <a:moveTo>
                  <a:pt x="216230" y="0"/>
                </a:moveTo>
                <a:lnTo>
                  <a:pt x="0" y="154647"/>
                </a:lnTo>
                <a:lnTo>
                  <a:pt x="16535" y="167716"/>
                </a:lnTo>
                <a:lnTo>
                  <a:pt x="162013" y="167716"/>
                </a:lnTo>
                <a:lnTo>
                  <a:pt x="143725" y="154647"/>
                </a:lnTo>
                <a:lnTo>
                  <a:pt x="367296" y="63"/>
                </a:lnTo>
                <a:lnTo>
                  <a:pt x="216230" y="0"/>
                </a:lnTo>
                <a:close/>
              </a:path>
            </a:pathLst>
          </a:custGeom>
          <a:solidFill>
            <a:srgbClr val="0089C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5292039" y="1655000"/>
            <a:ext cx="471170" cy="0"/>
          </a:xfrm>
          <a:custGeom>
            <a:avLst/>
            <a:gdLst/>
            <a:ahLst/>
            <a:cxnLst/>
            <a:rect l="l" t="t" r="r" b="b"/>
            <a:pathLst>
              <a:path w="471170" h="0">
                <a:moveTo>
                  <a:pt x="0" y="0"/>
                </a:moveTo>
                <a:lnTo>
                  <a:pt x="471033" y="0"/>
                </a:lnTo>
              </a:path>
            </a:pathLst>
          </a:custGeom>
          <a:ln w="46990">
            <a:solidFill>
              <a:srgbClr val="0089C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5292039" y="1510220"/>
            <a:ext cx="102870" cy="121920"/>
          </a:xfrm>
          <a:custGeom>
            <a:avLst/>
            <a:gdLst/>
            <a:ahLst/>
            <a:cxnLst/>
            <a:rect l="l" t="t" r="r" b="b"/>
            <a:pathLst>
              <a:path w="102870" h="121919">
                <a:moveTo>
                  <a:pt x="0" y="121920"/>
                </a:moveTo>
                <a:lnTo>
                  <a:pt x="102819" y="121920"/>
                </a:lnTo>
                <a:lnTo>
                  <a:pt x="102819" y="0"/>
                </a:lnTo>
                <a:lnTo>
                  <a:pt x="0" y="0"/>
                </a:lnTo>
                <a:lnTo>
                  <a:pt x="0" y="121920"/>
                </a:lnTo>
                <a:close/>
              </a:path>
            </a:pathLst>
          </a:custGeom>
          <a:solidFill>
            <a:srgbClr val="0089C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5660263" y="1510220"/>
            <a:ext cx="102870" cy="122555"/>
          </a:xfrm>
          <a:custGeom>
            <a:avLst/>
            <a:gdLst/>
            <a:ahLst/>
            <a:cxnLst/>
            <a:rect l="l" t="t" r="r" b="b"/>
            <a:pathLst>
              <a:path w="102870" h="122555">
                <a:moveTo>
                  <a:pt x="102831" y="0"/>
                </a:moveTo>
                <a:lnTo>
                  <a:pt x="38" y="0"/>
                </a:lnTo>
                <a:lnTo>
                  <a:pt x="0" y="121958"/>
                </a:lnTo>
                <a:lnTo>
                  <a:pt x="102813" y="121958"/>
                </a:lnTo>
                <a:lnTo>
                  <a:pt x="102831" y="0"/>
                </a:lnTo>
                <a:close/>
              </a:path>
            </a:pathLst>
          </a:custGeom>
          <a:solidFill>
            <a:srgbClr val="0089C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6601676" y="1510220"/>
            <a:ext cx="102870" cy="168275"/>
          </a:xfrm>
          <a:custGeom>
            <a:avLst/>
            <a:gdLst/>
            <a:ahLst/>
            <a:cxnLst/>
            <a:rect l="l" t="t" r="r" b="b"/>
            <a:pathLst>
              <a:path w="102870" h="168275">
                <a:moveTo>
                  <a:pt x="102819" y="0"/>
                </a:moveTo>
                <a:lnTo>
                  <a:pt x="0" y="0"/>
                </a:lnTo>
                <a:lnTo>
                  <a:pt x="0" y="167716"/>
                </a:lnTo>
                <a:lnTo>
                  <a:pt x="102831" y="167716"/>
                </a:lnTo>
                <a:lnTo>
                  <a:pt x="102819" y="0"/>
                </a:lnTo>
                <a:close/>
              </a:path>
            </a:pathLst>
          </a:custGeom>
          <a:solidFill>
            <a:srgbClr val="0089C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6704507" y="1664868"/>
            <a:ext cx="397510" cy="181610"/>
          </a:xfrm>
          <a:custGeom>
            <a:avLst/>
            <a:gdLst/>
            <a:ahLst/>
            <a:cxnLst/>
            <a:rect l="l" t="t" r="r" b="b"/>
            <a:pathLst>
              <a:path w="397509" h="181610">
                <a:moveTo>
                  <a:pt x="143725" y="0"/>
                </a:moveTo>
                <a:lnTo>
                  <a:pt x="0" y="0"/>
                </a:lnTo>
                <a:lnTo>
                  <a:pt x="229577" y="181533"/>
                </a:lnTo>
                <a:lnTo>
                  <a:pt x="397002" y="181597"/>
                </a:lnTo>
                <a:lnTo>
                  <a:pt x="143725" y="0"/>
                </a:lnTo>
                <a:close/>
              </a:path>
            </a:pathLst>
          </a:custGeom>
          <a:solidFill>
            <a:srgbClr val="00B37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6601676" y="1664957"/>
            <a:ext cx="102870" cy="181610"/>
          </a:xfrm>
          <a:custGeom>
            <a:avLst/>
            <a:gdLst/>
            <a:ahLst/>
            <a:cxnLst/>
            <a:rect l="l" t="t" r="r" b="b"/>
            <a:pathLst>
              <a:path w="102870" h="181610">
                <a:moveTo>
                  <a:pt x="102793" y="0"/>
                </a:moveTo>
                <a:lnTo>
                  <a:pt x="0" y="0"/>
                </a:lnTo>
                <a:lnTo>
                  <a:pt x="0" y="181495"/>
                </a:lnTo>
                <a:lnTo>
                  <a:pt x="102819" y="181495"/>
                </a:lnTo>
                <a:lnTo>
                  <a:pt x="102793" y="0"/>
                </a:lnTo>
                <a:close/>
              </a:path>
            </a:pathLst>
          </a:custGeom>
          <a:solidFill>
            <a:srgbClr val="00B37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5292001" y="1713255"/>
            <a:ext cx="102870" cy="133350"/>
          </a:xfrm>
          <a:custGeom>
            <a:avLst/>
            <a:gdLst/>
            <a:ahLst/>
            <a:cxnLst/>
            <a:rect l="l" t="t" r="r" b="b"/>
            <a:pathLst>
              <a:path w="102870" h="133350">
                <a:moveTo>
                  <a:pt x="0" y="133350"/>
                </a:moveTo>
                <a:lnTo>
                  <a:pt x="102812" y="133350"/>
                </a:lnTo>
                <a:lnTo>
                  <a:pt x="102812" y="0"/>
                </a:lnTo>
                <a:lnTo>
                  <a:pt x="0" y="0"/>
                </a:lnTo>
                <a:lnTo>
                  <a:pt x="0" y="133350"/>
                </a:lnTo>
                <a:close/>
              </a:path>
            </a:pathLst>
          </a:custGeom>
          <a:solidFill>
            <a:srgbClr val="00B37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5292001" y="1689125"/>
            <a:ext cx="471170" cy="0"/>
          </a:xfrm>
          <a:custGeom>
            <a:avLst/>
            <a:gdLst/>
            <a:ahLst/>
            <a:cxnLst/>
            <a:rect l="l" t="t" r="r" b="b"/>
            <a:pathLst>
              <a:path w="471170" h="0">
                <a:moveTo>
                  <a:pt x="0" y="0"/>
                </a:moveTo>
                <a:lnTo>
                  <a:pt x="471054" y="0"/>
                </a:lnTo>
              </a:path>
            </a:pathLst>
          </a:custGeom>
          <a:ln w="49529">
            <a:solidFill>
              <a:srgbClr val="00B37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5660320" y="1714525"/>
            <a:ext cx="102870" cy="132080"/>
          </a:xfrm>
          <a:custGeom>
            <a:avLst/>
            <a:gdLst/>
            <a:ahLst/>
            <a:cxnLst/>
            <a:rect l="l" t="t" r="r" b="b"/>
            <a:pathLst>
              <a:path w="102870" h="132080">
                <a:moveTo>
                  <a:pt x="0" y="132080"/>
                </a:moveTo>
                <a:lnTo>
                  <a:pt x="102728" y="132080"/>
                </a:lnTo>
                <a:lnTo>
                  <a:pt x="102728" y="0"/>
                </a:lnTo>
                <a:lnTo>
                  <a:pt x="0" y="0"/>
                </a:lnTo>
                <a:lnTo>
                  <a:pt x="0" y="132080"/>
                </a:lnTo>
                <a:close/>
              </a:path>
            </a:pathLst>
          </a:custGeom>
          <a:solidFill>
            <a:srgbClr val="00B37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5584514" y="1713890"/>
            <a:ext cx="179070" cy="0"/>
          </a:xfrm>
          <a:custGeom>
            <a:avLst/>
            <a:gdLst/>
            <a:ahLst/>
            <a:cxnLst/>
            <a:rect l="l" t="t" r="r" b="b"/>
            <a:pathLst>
              <a:path w="179070" h="0">
                <a:moveTo>
                  <a:pt x="0" y="0"/>
                </a:moveTo>
                <a:lnTo>
                  <a:pt x="178538" y="0"/>
                </a:lnTo>
              </a:path>
            </a:pathLst>
          </a:custGeom>
          <a:ln w="3175">
            <a:solidFill>
              <a:srgbClr val="00B37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5859640" y="1664995"/>
            <a:ext cx="102870" cy="181610"/>
          </a:xfrm>
          <a:custGeom>
            <a:avLst/>
            <a:gdLst/>
            <a:ahLst/>
            <a:cxnLst/>
            <a:rect l="l" t="t" r="r" b="b"/>
            <a:pathLst>
              <a:path w="102870" h="181610">
                <a:moveTo>
                  <a:pt x="102781" y="0"/>
                </a:moveTo>
                <a:lnTo>
                  <a:pt x="0" y="0"/>
                </a:lnTo>
                <a:lnTo>
                  <a:pt x="0" y="181483"/>
                </a:lnTo>
                <a:lnTo>
                  <a:pt x="102755" y="181483"/>
                </a:lnTo>
                <a:lnTo>
                  <a:pt x="102781" y="0"/>
                </a:lnTo>
                <a:close/>
              </a:path>
            </a:pathLst>
          </a:custGeom>
          <a:solidFill>
            <a:srgbClr val="00B37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7169277" y="1664970"/>
            <a:ext cx="102870" cy="181610"/>
          </a:xfrm>
          <a:custGeom>
            <a:avLst/>
            <a:gdLst/>
            <a:ahLst/>
            <a:cxnLst/>
            <a:rect l="l" t="t" r="r" b="b"/>
            <a:pathLst>
              <a:path w="102870" h="181610">
                <a:moveTo>
                  <a:pt x="102768" y="0"/>
                </a:moveTo>
                <a:lnTo>
                  <a:pt x="0" y="0"/>
                </a:lnTo>
                <a:lnTo>
                  <a:pt x="0" y="181483"/>
                </a:lnTo>
                <a:lnTo>
                  <a:pt x="102755" y="181483"/>
                </a:lnTo>
                <a:lnTo>
                  <a:pt x="102768" y="0"/>
                </a:lnTo>
                <a:close/>
              </a:path>
            </a:pathLst>
          </a:custGeom>
          <a:solidFill>
            <a:srgbClr val="00B37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6044407" y="1494002"/>
            <a:ext cx="474980" cy="181610"/>
          </a:xfrm>
          <a:custGeom>
            <a:avLst/>
            <a:gdLst/>
            <a:ahLst/>
            <a:cxnLst/>
            <a:rect l="l" t="t" r="r" b="b"/>
            <a:pathLst>
              <a:path w="474979" h="181610">
                <a:moveTo>
                  <a:pt x="236745" y="0"/>
                </a:moveTo>
                <a:lnTo>
                  <a:pt x="196031" y="3110"/>
                </a:lnTo>
                <a:lnTo>
                  <a:pt x="157386" y="11935"/>
                </a:lnTo>
                <a:lnTo>
                  <a:pt x="120996" y="26027"/>
                </a:lnTo>
                <a:lnTo>
                  <a:pt x="87289" y="44895"/>
                </a:lnTo>
                <a:lnTo>
                  <a:pt x="56632" y="68059"/>
                </a:lnTo>
                <a:lnTo>
                  <a:pt x="29503" y="95787"/>
                </a:lnTo>
                <a:lnTo>
                  <a:pt x="10201" y="129723"/>
                </a:lnTo>
                <a:lnTo>
                  <a:pt x="838" y="167110"/>
                </a:lnTo>
                <a:lnTo>
                  <a:pt x="0" y="179929"/>
                </a:lnTo>
                <a:lnTo>
                  <a:pt x="120451" y="181305"/>
                </a:lnTo>
                <a:lnTo>
                  <a:pt x="122130" y="168001"/>
                </a:lnTo>
                <a:lnTo>
                  <a:pt x="124729" y="154410"/>
                </a:lnTo>
                <a:lnTo>
                  <a:pt x="136661" y="116057"/>
                </a:lnTo>
                <a:lnTo>
                  <a:pt x="160252" y="72389"/>
                </a:lnTo>
                <a:lnTo>
                  <a:pt x="191179" y="44811"/>
                </a:lnTo>
                <a:lnTo>
                  <a:pt x="226569" y="32356"/>
                </a:lnTo>
                <a:lnTo>
                  <a:pt x="364112" y="32356"/>
                </a:lnTo>
                <a:lnTo>
                  <a:pt x="363600" y="32064"/>
                </a:lnTo>
                <a:lnTo>
                  <a:pt x="328450" y="16149"/>
                </a:lnTo>
                <a:lnTo>
                  <a:pt x="290916" y="5431"/>
                </a:lnTo>
                <a:lnTo>
                  <a:pt x="251450" y="371"/>
                </a:lnTo>
                <a:lnTo>
                  <a:pt x="237825" y="0"/>
                </a:lnTo>
                <a:lnTo>
                  <a:pt x="236745" y="0"/>
                </a:lnTo>
                <a:close/>
              </a:path>
              <a:path w="474979" h="181610">
                <a:moveTo>
                  <a:pt x="364112" y="32356"/>
                </a:moveTo>
                <a:lnTo>
                  <a:pt x="226569" y="32356"/>
                </a:lnTo>
                <a:lnTo>
                  <a:pt x="241688" y="32815"/>
                </a:lnTo>
                <a:lnTo>
                  <a:pt x="255564" y="34712"/>
                </a:lnTo>
                <a:lnTo>
                  <a:pt x="300169" y="56536"/>
                </a:lnTo>
                <a:lnTo>
                  <a:pt x="327601" y="93525"/>
                </a:lnTo>
                <a:lnTo>
                  <a:pt x="342926" y="128410"/>
                </a:lnTo>
                <a:lnTo>
                  <a:pt x="352831" y="169524"/>
                </a:lnTo>
                <a:lnTo>
                  <a:pt x="474730" y="181305"/>
                </a:lnTo>
                <a:lnTo>
                  <a:pt x="468509" y="141919"/>
                </a:lnTo>
                <a:lnTo>
                  <a:pt x="452102" y="106965"/>
                </a:lnTo>
                <a:lnTo>
                  <a:pt x="426314" y="77891"/>
                </a:lnTo>
                <a:lnTo>
                  <a:pt x="396281" y="52782"/>
                </a:lnTo>
                <a:lnTo>
                  <a:pt x="374777" y="38457"/>
                </a:lnTo>
                <a:lnTo>
                  <a:pt x="364112" y="32356"/>
                </a:lnTo>
                <a:close/>
              </a:path>
            </a:pathLst>
          </a:custGeom>
          <a:solidFill>
            <a:srgbClr val="0089C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6044400" y="1664970"/>
            <a:ext cx="474980" cy="196850"/>
          </a:xfrm>
          <a:custGeom>
            <a:avLst/>
            <a:gdLst/>
            <a:ahLst/>
            <a:cxnLst/>
            <a:rect l="l" t="t" r="r" b="b"/>
            <a:pathLst>
              <a:path w="474979" h="196850">
                <a:moveTo>
                  <a:pt x="469" y="0"/>
                </a:moveTo>
                <a:lnTo>
                  <a:pt x="126" y="4013"/>
                </a:lnTo>
                <a:lnTo>
                  <a:pt x="0" y="13144"/>
                </a:lnTo>
                <a:lnTo>
                  <a:pt x="721" y="27098"/>
                </a:lnTo>
                <a:lnTo>
                  <a:pt x="10857" y="67275"/>
                </a:lnTo>
                <a:lnTo>
                  <a:pt x="35877" y="107251"/>
                </a:lnTo>
                <a:lnTo>
                  <a:pt x="70142" y="139025"/>
                </a:lnTo>
                <a:lnTo>
                  <a:pt x="111817" y="166076"/>
                </a:lnTo>
                <a:lnTo>
                  <a:pt x="147842" y="181733"/>
                </a:lnTo>
                <a:lnTo>
                  <a:pt x="187884" y="192230"/>
                </a:lnTo>
                <a:lnTo>
                  <a:pt x="231876" y="196490"/>
                </a:lnTo>
                <a:lnTo>
                  <a:pt x="247293" y="196126"/>
                </a:lnTo>
                <a:lnTo>
                  <a:pt x="290566" y="190977"/>
                </a:lnTo>
                <a:lnTo>
                  <a:pt x="329562" y="180326"/>
                </a:lnTo>
                <a:lnTo>
                  <a:pt x="364524" y="164919"/>
                </a:lnTo>
                <a:lnTo>
                  <a:pt x="389178" y="149988"/>
                </a:lnTo>
                <a:lnTo>
                  <a:pt x="246387" y="149988"/>
                </a:lnTo>
                <a:lnTo>
                  <a:pt x="230172" y="149202"/>
                </a:lnTo>
                <a:lnTo>
                  <a:pt x="186862" y="137434"/>
                </a:lnTo>
                <a:lnTo>
                  <a:pt x="152882" y="113828"/>
                </a:lnTo>
                <a:lnTo>
                  <a:pt x="129943" y="81316"/>
                </a:lnTo>
                <a:lnTo>
                  <a:pt x="119753" y="42831"/>
                </a:lnTo>
                <a:lnTo>
                  <a:pt x="119825" y="27098"/>
                </a:lnTo>
                <a:lnTo>
                  <a:pt x="120278" y="15147"/>
                </a:lnTo>
                <a:lnTo>
                  <a:pt x="121224" y="3709"/>
                </a:lnTo>
                <a:lnTo>
                  <a:pt x="469" y="0"/>
                </a:lnTo>
                <a:close/>
              </a:path>
              <a:path w="474979" h="196850">
                <a:moveTo>
                  <a:pt x="474204" y="0"/>
                </a:moveTo>
                <a:lnTo>
                  <a:pt x="353097" y="0"/>
                </a:lnTo>
                <a:lnTo>
                  <a:pt x="354330" y="13144"/>
                </a:lnTo>
                <a:lnTo>
                  <a:pt x="354682" y="22255"/>
                </a:lnTo>
                <a:lnTo>
                  <a:pt x="348209" y="69753"/>
                </a:lnTo>
                <a:lnTo>
                  <a:pt x="328497" y="106381"/>
                </a:lnTo>
                <a:lnTo>
                  <a:pt x="298321" y="133226"/>
                </a:lnTo>
                <a:lnTo>
                  <a:pt x="260329" y="148081"/>
                </a:lnTo>
                <a:lnTo>
                  <a:pt x="246387" y="149988"/>
                </a:lnTo>
                <a:lnTo>
                  <a:pt x="389178" y="149988"/>
                </a:lnTo>
                <a:lnTo>
                  <a:pt x="423315" y="122824"/>
                </a:lnTo>
                <a:lnTo>
                  <a:pt x="448909" y="94376"/>
                </a:lnTo>
                <a:lnTo>
                  <a:pt x="466657" y="60286"/>
                </a:lnTo>
                <a:lnTo>
                  <a:pt x="474425" y="22255"/>
                </a:lnTo>
                <a:lnTo>
                  <a:pt x="474748" y="8064"/>
                </a:lnTo>
                <a:lnTo>
                  <a:pt x="474560" y="4051"/>
                </a:lnTo>
                <a:lnTo>
                  <a:pt x="474204" y="0"/>
                </a:lnTo>
                <a:close/>
              </a:path>
            </a:pathLst>
          </a:custGeom>
          <a:solidFill>
            <a:srgbClr val="00B37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 txBox="1"/>
          <p:nvPr/>
        </p:nvSpPr>
        <p:spPr>
          <a:xfrm>
            <a:off x="1244419" y="2151915"/>
            <a:ext cx="5071745" cy="7797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449705" marR="5080" indent="-1437640">
              <a:lnSpc>
                <a:spcPct val="100000"/>
              </a:lnSpc>
            </a:pPr>
            <a:r>
              <a:rPr dirty="0" sz="2700" spc="-185">
                <a:solidFill>
                  <a:srgbClr val="231F20"/>
                </a:solidFill>
                <a:latin typeface="Myriad Pro Light"/>
                <a:cs typeface="Myriad Pro Light"/>
              </a:rPr>
              <a:t>B</a:t>
            </a:r>
            <a:r>
              <a:rPr dirty="0" sz="2700" spc="-360">
                <a:solidFill>
                  <a:srgbClr val="231F20"/>
                </a:solidFill>
                <a:latin typeface="Myriad Pro Light"/>
                <a:cs typeface="Myriad Pro Light"/>
              </a:rPr>
              <a:t>T</a:t>
            </a:r>
            <a:r>
              <a:rPr dirty="0" sz="2700" spc="-270">
                <a:solidFill>
                  <a:srgbClr val="231F20"/>
                </a:solidFill>
                <a:latin typeface="Myriad Pro Light"/>
                <a:cs typeface="Myriad Pro Light"/>
              </a:rPr>
              <a:t>4</a:t>
            </a:r>
            <a:r>
              <a:rPr dirty="0" sz="2700" spc="-204">
                <a:solidFill>
                  <a:srgbClr val="231F20"/>
                </a:solidFill>
                <a:latin typeface="Myriad Pro Light"/>
                <a:cs typeface="Myriad Pro Light"/>
              </a:rPr>
              <a:t>5</a:t>
            </a:r>
            <a:r>
              <a:rPr dirty="0" sz="2700" spc="-155">
                <a:solidFill>
                  <a:srgbClr val="231F20"/>
                </a:solidFill>
                <a:latin typeface="Myriad Pro Light"/>
                <a:cs typeface="Myriad Pro Light"/>
              </a:rPr>
              <a:t>6</a:t>
            </a:r>
            <a:r>
              <a:rPr dirty="0" sz="2700" spc="-135">
                <a:solidFill>
                  <a:srgbClr val="231F20"/>
                </a:solidFill>
                <a:latin typeface="Myriad Pro Light"/>
                <a:cs typeface="Myriad Pro Light"/>
              </a:rPr>
              <a:t>0</a:t>
            </a:r>
            <a:r>
              <a:rPr dirty="0" sz="2700" spc="55">
                <a:solidFill>
                  <a:srgbClr val="231F20"/>
                </a:solidFill>
                <a:latin typeface="Myriad Pro Light"/>
                <a:cs typeface="Myriad Pro Light"/>
              </a:rPr>
              <a:t> </a:t>
            </a:r>
            <a:r>
              <a:rPr dirty="0" sz="2700" spc="-55">
                <a:solidFill>
                  <a:srgbClr val="231F20"/>
                </a:solidFill>
                <a:latin typeface="Myriad Pro Light"/>
                <a:cs typeface="Myriad Pro Light"/>
              </a:rPr>
              <a:t>-</a:t>
            </a:r>
            <a:r>
              <a:rPr dirty="0" sz="2700" spc="80">
                <a:solidFill>
                  <a:srgbClr val="231F20"/>
                </a:solidFill>
                <a:latin typeface="Myriad Pro Light"/>
                <a:cs typeface="Myriad Pro Light"/>
              </a:rPr>
              <a:t> </a:t>
            </a:r>
            <a:r>
              <a:rPr dirty="0" sz="2700" spc="-125">
                <a:solidFill>
                  <a:srgbClr val="231F20"/>
                </a:solidFill>
                <a:latin typeface="Myriad Pro Light"/>
                <a:cs typeface="Myriad Pro Light"/>
              </a:rPr>
              <a:t>Т</a:t>
            </a:r>
            <a:r>
              <a:rPr dirty="0" sz="2700" spc="-145">
                <a:solidFill>
                  <a:srgbClr val="231F20"/>
                </a:solidFill>
                <a:latin typeface="Myriad Pro Light"/>
                <a:cs typeface="Myriad Pro Light"/>
              </a:rPr>
              <a:t>Е</a:t>
            </a:r>
            <a:r>
              <a:rPr dirty="0" sz="2700" spc="50">
                <a:solidFill>
                  <a:srgbClr val="231F20"/>
                </a:solidFill>
                <a:latin typeface="Myriad Pro Light"/>
                <a:cs typeface="Myriad Pro Light"/>
              </a:rPr>
              <a:t>С</a:t>
            </a:r>
            <a:r>
              <a:rPr dirty="0" sz="2700" spc="-125">
                <a:solidFill>
                  <a:srgbClr val="231F20"/>
                </a:solidFill>
                <a:latin typeface="Myriad Pro Light"/>
                <a:cs typeface="Myriad Pro Light"/>
              </a:rPr>
              <a:t>Т</a:t>
            </a:r>
            <a:r>
              <a:rPr dirty="0" sz="2700" spc="-160">
                <a:solidFill>
                  <a:srgbClr val="231F20"/>
                </a:solidFill>
                <a:latin typeface="Myriad Pro Light"/>
                <a:cs typeface="Myriad Pro Light"/>
              </a:rPr>
              <a:t>Е</a:t>
            </a:r>
            <a:r>
              <a:rPr dirty="0" sz="2700" spc="-170">
                <a:solidFill>
                  <a:srgbClr val="231F20"/>
                </a:solidFill>
                <a:latin typeface="Myriad Pro Light"/>
                <a:cs typeface="Myriad Pro Light"/>
              </a:rPr>
              <a:t>Р</a:t>
            </a:r>
            <a:r>
              <a:rPr dirty="0" sz="2700" spc="85">
                <a:solidFill>
                  <a:srgbClr val="231F20"/>
                </a:solidFill>
                <a:latin typeface="Myriad Pro Light"/>
                <a:cs typeface="Myriad Pro Light"/>
              </a:rPr>
              <a:t> </a:t>
            </a:r>
            <a:r>
              <a:rPr dirty="0" sz="2700" spc="-155">
                <a:solidFill>
                  <a:srgbClr val="231F20"/>
                </a:solidFill>
                <a:latin typeface="Myriad Pro Light"/>
                <a:cs typeface="Myriad Pro Light"/>
              </a:rPr>
              <a:t>А</a:t>
            </a:r>
            <a:r>
              <a:rPr dirty="0" sz="2700" spc="-190">
                <a:solidFill>
                  <a:srgbClr val="231F20"/>
                </a:solidFill>
                <a:latin typeface="Myriad Pro Light"/>
                <a:cs typeface="Myriad Pro Light"/>
              </a:rPr>
              <a:t>К</a:t>
            </a:r>
            <a:r>
              <a:rPr dirty="0" sz="2700" spc="-100">
                <a:solidFill>
                  <a:srgbClr val="231F20"/>
                </a:solidFill>
                <a:latin typeface="Myriad Pro Light"/>
                <a:cs typeface="Myriad Pro Light"/>
              </a:rPr>
              <a:t>К</a:t>
            </a:r>
            <a:r>
              <a:rPr dirty="0" sz="2700" spc="-220">
                <a:solidFill>
                  <a:srgbClr val="231F20"/>
                </a:solidFill>
                <a:latin typeface="Myriad Pro Light"/>
                <a:cs typeface="Myriad Pro Light"/>
              </a:rPr>
              <a:t>У</a:t>
            </a:r>
            <a:r>
              <a:rPr dirty="0" sz="2700" spc="-130">
                <a:solidFill>
                  <a:srgbClr val="231F20"/>
                </a:solidFill>
                <a:latin typeface="Myriad Pro Light"/>
                <a:cs typeface="Myriad Pro Light"/>
              </a:rPr>
              <a:t>М</a:t>
            </a:r>
            <a:r>
              <a:rPr dirty="0" sz="2700" spc="-235">
                <a:solidFill>
                  <a:srgbClr val="231F20"/>
                </a:solidFill>
                <a:latin typeface="Myriad Pro Light"/>
                <a:cs typeface="Myriad Pro Light"/>
              </a:rPr>
              <a:t>У</a:t>
            </a:r>
            <a:r>
              <a:rPr dirty="0" sz="2700" spc="-165">
                <a:solidFill>
                  <a:srgbClr val="231F20"/>
                </a:solidFill>
                <a:latin typeface="Myriad Pro Light"/>
                <a:cs typeface="Myriad Pro Light"/>
              </a:rPr>
              <a:t>Л</a:t>
            </a:r>
            <a:r>
              <a:rPr dirty="0" sz="2700" spc="-145">
                <a:solidFill>
                  <a:srgbClr val="231F20"/>
                </a:solidFill>
                <a:latin typeface="Myriad Pro Light"/>
                <a:cs typeface="Myriad Pro Light"/>
              </a:rPr>
              <a:t>Я</a:t>
            </a:r>
            <a:r>
              <a:rPr dirty="0" sz="2700" spc="-215">
                <a:solidFill>
                  <a:srgbClr val="231F20"/>
                </a:solidFill>
                <a:latin typeface="Myriad Pro Light"/>
                <a:cs typeface="Myriad Pro Light"/>
              </a:rPr>
              <a:t>Т</a:t>
            </a:r>
            <a:r>
              <a:rPr dirty="0" sz="2700" spc="-95">
                <a:solidFill>
                  <a:srgbClr val="231F20"/>
                </a:solidFill>
                <a:latin typeface="Myriad Pro Light"/>
                <a:cs typeface="Myriad Pro Light"/>
              </a:rPr>
              <a:t>О</a:t>
            </a:r>
            <a:r>
              <a:rPr dirty="0" sz="2700" spc="-204">
                <a:solidFill>
                  <a:srgbClr val="231F20"/>
                </a:solidFill>
                <a:latin typeface="Myriad Pro Light"/>
                <a:cs typeface="Myriad Pro Light"/>
              </a:rPr>
              <a:t>Р</a:t>
            </a:r>
            <a:r>
              <a:rPr dirty="0" sz="2700" spc="-145">
                <a:solidFill>
                  <a:srgbClr val="231F20"/>
                </a:solidFill>
                <a:latin typeface="Myriad Pro Light"/>
                <a:cs typeface="Myriad Pro Light"/>
              </a:rPr>
              <a:t>Н</a:t>
            </a:r>
            <a:r>
              <a:rPr dirty="0" sz="2700" spc="-360">
                <a:solidFill>
                  <a:srgbClr val="231F20"/>
                </a:solidFill>
                <a:latin typeface="Myriad Pro Light"/>
                <a:cs typeface="Myriad Pro Light"/>
              </a:rPr>
              <a:t>Ы</a:t>
            </a:r>
            <a:r>
              <a:rPr dirty="0" sz="2700" spc="-145">
                <a:solidFill>
                  <a:srgbClr val="231F20"/>
                </a:solidFill>
                <a:latin typeface="Myriad Pro Light"/>
                <a:cs typeface="Myriad Pro Light"/>
              </a:rPr>
              <a:t>Х</a:t>
            </a:r>
            <a:r>
              <a:rPr dirty="0" sz="2700" spc="-55">
                <a:solidFill>
                  <a:srgbClr val="231F20"/>
                </a:solidFill>
                <a:latin typeface="Myriad Pro Light"/>
                <a:cs typeface="Myriad Pro Light"/>
              </a:rPr>
              <a:t> </a:t>
            </a:r>
            <a:r>
              <a:rPr dirty="0" sz="2700" spc="-85">
                <a:solidFill>
                  <a:srgbClr val="231F20"/>
                </a:solidFill>
                <a:latin typeface="Myriad Pro Light"/>
                <a:cs typeface="Myriad Pro Light"/>
              </a:rPr>
              <a:t>LI-I</a:t>
            </a:r>
            <a:r>
              <a:rPr dirty="0" sz="2700" spc="-170">
                <a:solidFill>
                  <a:srgbClr val="231F20"/>
                </a:solidFill>
                <a:latin typeface="Myriad Pro Light"/>
                <a:cs typeface="Myriad Pro Light"/>
              </a:rPr>
              <a:t>O</a:t>
            </a:r>
            <a:r>
              <a:rPr dirty="0" sz="2700" spc="-110">
                <a:solidFill>
                  <a:srgbClr val="231F20"/>
                </a:solidFill>
                <a:latin typeface="Myriad Pro Light"/>
                <a:cs typeface="Myriad Pro Light"/>
              </a:rPr>
              <a:t>N</a:t>
            </a:r>
            <a:r>
              <a:rPr dirty="0" sz="2700" spc="85">
                <a:solidFill>
                  <a:srgbClr val="231F20"/>
                </a:solidFill>
                <a:latin typeface="Myriad Pro Light"/>
                <a:cs typeface="Myriad Pro Light"/>
              </a:rPr>
              <a:t> </a:t>
            </a:r>
            <a:r>
              <a:rPr dirty="0" sz="2700" spc="-220">
                <a:solidFill>
                  <a:srgbClr val="231F20"/>
                </a:solidFill>
                <a:latin typeface="Myriad Pro Light"/>
                <a:cs typeface="Myriad Pro Light"/>
              </a:rPr>
              <a:t>Б</a:t>
            </a:r>
            <a:r>
              <a:rPr dirty="0" sz="2700" spc="-335">
                <a:solidFill>
                  <a:srgbClr val="231F20"/>
                </a:solidFill>
                <a:latin typeface="Myriad Pro Light"/>
                <a:cs typeface="Myriad Pro Light"/>
              </a:rPr>
              <a:t>А</a:t>
            </a:r>
            <a:r>
              <a:rPr dirty="0" sz="2700" spc="-360">
                <a:solidFill>
                  <a:srgbClr val="231F20"/>
                </a:solidFill>
                <a:latin typeface="Myriad Pro Light"/>
                <a:cs typeface="Myriad Pro Light"/>
              </a:rPr>
              <a:t>Т</a:t>
            </a:r>
            <a:r>
              <a:rPr dirty="0" sz="2700" spc="-155">
                <a:solidFill>
                  <a:srgbClr val="231F20"/>
                </a:solidFill>
                <a:latin typeface="Myriad Pro Light"/>
                <a:cs typeface="Myriad Pro Light"/>
              </a:rPr>
              <a:t>А</a:t>
            </a:r>
            <a:r>
              <a:rPr dirty="0" sz="2700" spc="-204">
                <a:solidFill>
                  <a:srgbClr val="231F20"/>
                </a:solidFill>
                <a:latin typeface="Myriad Pro Light"/>
                <a:cs typeface="Myriad Pro Light"/>
              </a:rPr>
              <a:t>Р</a:t>
            </a:r>
            <a:r>
              <a:rPr dirty="0" sz="2700" spc="-160">
                <a:solidFill>
                  <a:srgbClr val="231F20"/>
                </a:solidFill>
                <a:latin typeface="Myriad Pro Light"/>
                <a:cs typeface="Myriad Pro Light"/>
              </a:rPr>
              <a:t>Е</a:t>
            </a:r>
            <a:r>
              <a:rPr dirty="0" sz="2700" spc="-110">
                <a:solidFill>
                  <a:srgbClr val="231F20"/>
                </a:solidFill>
                <a:latin typeface="Myriad Pro Light"/>
                <a:cs typeface="Myriad Pro Light"/>
              </a:rPr>
              <a:t>Й</a:t>
            </a:r>
            <a:endParaRPr sz="2700">
              <a:latin typeface="Myriad Pro Light"/>
              <a:cs typeface="Myriad Pro Light"/>
            </a:endParaRPr>
          </a:p>
        </p:txBody>
      </p:sp>
      <p:sp>
        <p:nvSpPr>
          <p:cNvPr id="56" name="object 56"/>
          <p:cNvSpPr/>
          <p:nvPr/>
        </p:nvSpPr>
        <p:spPr>
          <a:xfrm>
            <a:off x="1332001" y="3060001"/>
            <a:ext cx="5214327" cy="241222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 txBox="1"/>
          <p:nvPr/>
        </p:nvSpPr>
        <p:spPr>
          <a:xfrm>
            <a:off x="444500" y="5624355"/>
            <a:ext cx="6532880" cy="26619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dirty="0" sz="1200" spc="-75">
                <a:solidFill>
                  <a:srgbClr val="231F20"/>
                </a:solidFill>
                <a:latin typeface="Myriad Pro Light"/>
                <a:cs typeface="Myriad Pro Light"/>
              </a:rPr>
              <a:t>П</a:t>
            </a:r>
            <a:r>
              <a:rPr dirty="0" sz="1200" spc="-85">
                <a:solidFill>
                  <a:srgbClr val="231F20"/>
                </a:solidFill>
                <a:latin typeface="Myriad Pro Light"/>
                <a:cs typeface="Myriad Pro Light"/>
              </a:rPr>
              <a:t>о</a:t>
            </a:r>
            <a:r>
              <a:rPr dirty="0" sz="1200" spc="-100">
                <a:solidFill>
                  <a:srgbClr val="231F20"/>
                </a:solidFill>
                <a:latin typeface="Myriad Pro Light"/>
                <a:cs typeface="Myriad Pro Light"/>
              </a:rPr>
              <a:t>з</a:t>
            </a:r>
            <a:r>
              <a:rPr dirty="0" sz="1200" spc="-90">
                <a:solidFill>
                  <a:srgbClr val="231F20"/>
                </a:solidFill>
                <a:latin typeface="Myriad Pro Light"/>
                <a:cs typeface="Myriad Pro Light"/>
              </a:rPr>
              <a:t>в</a:t>
            </a:r>
            <a:r>
              <a:rPr dirty="0" sz="1200" spc="-70">
                <a:solidFill>
                  <a:srgbClr val="231F20"/>
                </a:solidFill>
                <a:latin typeface="Myriad Pro Light"/>
                <a:cs typeface="Myriad Pro Light"/>
              </a:rPr>
              <a:t>о</a:t>
            </a:r>
            <a:r>
              <a:rPr dirty="0" sz="1200" spc="-70">
                <a:solidFill>
                  <a:srgbClr val="231F20"/>
                </a:solidFill>
                <a:latin typeface="Myriad Pro Light"/>
                <a:cs typeface="Myriad Pro Light"/>
              </a:rPr>
              <a:t>л</a:t>
            </a:r>
            <a:r>
              <a:rPr dirty="0" sz="1200" spc="-100">
                <a:solidFill>
                  <a:srgbClr val="231F20"/>
                </a:solidFill>
                <a:latin typeface="Myriad Pro Light"/>
                <a:cs typeface="Myriad Pro Light"/>
              </a:rPr>
              <a:t>я</a:t>
            </a:r>
            <a:r>
              <a:rPr dirty="0" sz="1200" spc="-60">
                <a:solidFill>
                  <a:srgbClr val="231F20"/>
                </a:solidFill>
                <a:latin typeface="Myriad Pro Light"/>
                <a:cs typeface="Myriad Pro Light"/>
              </a:rPr>
              <a:t>е</a:t>
            </a:r>
            <a:r>
              <a:rPr dirty="0" sz="1200" spc="-75">
                <a:solidFill>
                  <a:srgbClr val="231F20"/>
                </a:solidFill>
                <a:latin typeface="Myriad Pro Light"/>
                <a:cs typeface="Myriad Pro Light"/>
              </a:rPr>
              <a:t>т</a:t>
            </a:r>
            <a:r>
              <a:rPr dirty="0" sz="1200" spc="10">
                <a:solidFill>
                  <a:srgbClr val="231F20"/>
                </a:solidFill>
                <a:latin typeface="Myriad Pro Light"/>
                <a:cs typeface="Myriad Pro Light"/>
              </a:rPr>
              <a:t> </a:t>
            </a:r>
            <a:r>
              <a:rPr dirty="0" sz="1200" spc="-60">
                <a:solidFill>
                  <a:srgbClr val="231F20"/>
                </a:solidFill>
                <a:latin typeface="Myriad Pro Light"/>
                <a:cs typeface="Myriad Pro Light"/>
              </a:rPr>
              <a:t>о</a:t>
            </a:r>
            <a:r>
              <a:rPr dirty="0" sz="1200" spc="-70">
                <a:solidFill>
                  <a:srgbClr val="231F20"/>
                </a:solidFill>
                <a:latin typeface="Myriad Pro Light"/>
                <a:cs typeface="Myriad Pro Light"/>
              </a:rPr>
              <a:t>п</a:t>
            </a:r>
            <a:r>
              <a:rPr dirty="0" sz="1200" spc="-60">
                <a:solidFill>
                  <a:srgbClr val="231F20"/>
                </a:solidFill>
                <a:latin typeface="Myriad Pro Light"/>
                <a:cs typeface="Myriad Pro Light"/>
              </a:rPr>
              <a:t>ре</a:t>
            </a:r>
            <a:r>
              <a:rPr dirty="0" sz="1200" spc="-75">
                <a:solidFill>
                  <a:srgbClr val="231F20"/>
                </a:solidFill>
                <a:latin typeface="Myriad Pro Light"/>
                <a:cs typeface="Myriad Pro Light"/>
              </a:rPr>
              <a:t>д</a:t>
            </a:r>
            <a:r>
              <a:rPr dirty="0" sz="1200" spc="-45">
                <a:solidFill>
                  <a:srgbClr val="231F20"/>
                </a:solidFill>
                <a:latin typeface="Myriad Pro Light"/>
                <a:cs typeface="Myriad Pro Light"/>
              </a:rPr>
              <a:t>е</a:t>
            </a:r>
            <a:r>
              <a:rPr dirty="0" sz="1200" spc="-80">
                <a:solidFill>
                  <a:srgbClr val="231F20"/>
                </a:solidFill>
                <a:latin typeface="Myriad Pro Light"/>
                <a:cs typeface="Myriad Pro Light"/>
              </a:rPr>
              <a:t>л</a:t>
            </a:r>
            <a:r>
              <a:rPr dirty="0" sz="1200" spc="-75">
                <a:solidFill>
                  <a:srgbClr val="231F20"/>
                </a:solidFill>
                <a:latin typeface="Myriad Pro Light"/>
                <a:cs typeface="Myriad Pro Light"/>
              </a:rPr>
              <a:t>и</a:t>
            </a:r>
            <a:r>
              <a:rPr dirty="0" sz="1200" spc="-85">
                <a:solidFill>
                  <a:srgbClr val="231F20"/>
                </a:solidFill>
                <a:latin typeface="Myriad Pro Light"/>
                <a:cs typeface="Myriad Pro Light"/>
              </a:rPr>
              <a:t>т</a:t>
            </a:r>
            <a:r>
              <a:rPr dirty="0" sz="1200" spc="-85">
                <a:solidFill>
                  <a:srgbClr val="231F20"/>
                </a:solidFill>
                <a:latin typeface="Myriad Pro Light"/>
                <a:cs typeface="Myriad Pro Light"/>
              </a:rPr>
              <a:t>ь</a:t>
            </a:r>
            <a:r>
              <a:rPr dirty="0" sz="1200" spc="10">
                <a:solidFill>
                  <a:srgbClr val="231F20"/>
                </a:solidFill>
                <a:latin typeface="Myriad Pro Light"/>
                <a:cs typeface="Myriad Pro Light"/>
              </a:rPr>
              <a:t> </a:t>
            </a:r>
            <a:r>
              <a:rPr dirty="0" sz="1200" spc="-65">
                <a:solidFill>
                  <a:srgbClr val="231F20"/>
                </a:solidFill>
                <a:latin typeface="Myriad Pro Light"/>
                <a:cs typeface="Myriad Pro Light"/>
              </a:rPr>
              <a:t>п</a:t>
            </a:r>
            <a:r>
              <a:rPr dirty="0" sz="1200" spc="-70">
                <a:solidFill>
                  <a:srgbClr val="231F20"/>
                </a:solidFill>
                <a:latin typeface="Myriad Pro Light"/>
                <a:cs typeface="Myriad Pro Light"/>
              </a:rPr>
              <a:t>о</a:t>
            </a:r>
            <a:r>
              <a:rPr dirty="0" sz="1200" spc="-80">
                <a:solidFill>
                  <a:srgbClr val="231F20"/>
                </a:solidFill>
                <a:latin typeface="Myriad Pro Light"/>
                <a:cs typeface="Myriad Pro Light"/>
              </a:rPr>
              <a:t>л</a:t>
            </a:r>
            <a:r>
              <a:rPr dirty="0" sz="1200" spc="-65">
                <a:solidFill>
                  <a:srgbClr val="231F20"/>
                </a:solidFill>
                <a:latin typeface="Myriad Pro Light"/>
                <a:cs typeface="Myriad Pro Light"/>
              </a:rPr>
              <a:t>н</a:t>
            </a:r>
            <a:r>
              <a:rPr dirty="0" sz="1200" spc="-50">
                <a:solidFill>
                  <a:srgbClr val="231F20"/>
                </a:solidFill>
                <a:latin typeface="Myriad Pro Light"/>
                <a:cs typeface="Myriad Pro Light"/>
              </a:rPr>
              <a:t>о</a:t>
            </a:r>
            <a:r>
              <a:rPr dirty="0" sz="1200" spc="-40">
                <a:solidFill>
                  <a:srgbClr val="231F20"/>
                </a:solidFill>
                <a:latin typeface="Myriad Pro Light"/>
                <a:cs typeface="Myriad Pro Light"/>
              </a:rPr>
              <a:t>е</a:t>
            </a:r>
            <a:r>
              <a:rPr dirty="0" sz="1200" spc="10">
                <a:solidFill>
                  <a:srgbClr val="231F20"/>
                </a:solidFill>
                <a:latin typeface="Myriad Pro Light"/>
                <a:cs typeface="Myriad Pro Light"/>
              </a:rPr>
              <a:t> </a:t>
            </a:r>
            <a:r>
              <a:rPr dirty="0" sz="1200" spc="-105">
                <a:solidFill>
                  <a:srgbClr val="231F20"/>
                </a:solidFill>
                <a:latin typeface="Myriad Pro Light"/>
                <a:cs typeface="Myriad Pro Light"/>
              </a:rPr>
              <a:t>т</a:t>
            </a:r>
            <a:r>
              <a:rPr dirty="0" sz="1200" spc="-50">
                <a:solidFill>
                  <a:srgbClr val="231F20"/>
                </a:solidFill>
                <a:latin typeface="Myriad Pro Light"/>
                <a:cs typeface="Myriad Pro Light"/>
              </a:rPr>
              <a:t>е</a:t>
            </a:r>
            <a:r>
              <a:rPr dirty="0" sz="1200" spc="-100">
                <a:solidFill>
                  <a:srgbClr val="231F20"/>
                </a:solidFill>
                <a:latin typeface="Myriad Pro Light"/>
                <a:cs typeface="Myriad Pro Light"/>
              </a:rPr>
              <a:t>х</a:t>
            </a:r>
            <a:r>
              <a:rPr dirty="0" sz="1200" spc="-70">
                <a:solidFill>
                  <a:srgbClr val="231F20"/>
                </a:solidFill>
                <a:latin typeface="Myriad Pro Light"/>
                <a:cs typeface="Myriad Pro Light"/>
              </a:rPr>
              <a:t>н</a:t>
            </a:r>
            <a:r>
              <a:rPr dirty="0" sz="1200" spc="-95">
                <a:solidFill>
                  <a:srgbClr val="231F20"/>
                </a:solidFill>
                <a:latin typeface="Myriad Pro Light"/>
                <a:cs typeface="Myriad Pro Light"/>
              </a:rPr>
              <a:t>и</a:t>
            </a:r>
            <a:r>
              <a:rPr dirty="0" sz="1200" spc="-80">
                <a:solidFill>
                  <a:srgbClr val="231F20"/>
                </a:solidFill>
                <a:latin typeface="Myriad Pro Light"/>
                <a:cs typeface="Myriad Pro Light"/>
              </a:rPr>
              <a:t>ч</a:t>
            </a:r>
            <a:r>
              <a:rPr dirty="0" sz="1200" spc="-30">
                <a:solidFill>
                  <a:srgbClr val="231F20"/>
                </a:solidFill>
                <a:latin typeface="Myriad Pro Light"/>
                <a:cs typeface="Myriad Pro Light"/>
              </a:rPr>
              <a:t>е</a:t>
            </a:r>
            <a:r>
              <a:rPr dirty="0" sz="1200" spc="-50">
                <a:solidFill>
                  <a:srgbClr val="231F20"/>
                </a:solidFill>
                <a:latin typeface="Myriad Pro Light"/>
                <a:cs typeface="Myriad Pro Light"/>
              </a:rPr>
              <a:t>с</a:t>
            </a:r>
            <a:r>
              <a:rPr dirty="0" sz="1200" spc="-105">
                <a:solidFill>
                  <a:srgbClr val="231F20"/>
                </a:solidFill>
                <a:latin typeface="Myriad Pro Light"/>
                <a:cs typeface="Myriad Pro Light"/>
              </a:rPr>
              <a:t>к</a:t>
            </a:r>
            <a:r>
              <a:rPr dirty="0" sz="1200" spc="-50">
                <a:solidFill>
                  <a:srgbClr val="231F20"/>
                </a:solidFill>
                <a:latin typeface="Myriad Pro Light"/>
                <a:cs typeface="Myriad Pro Light"/>
              </a:rPr>
              <a:t>о</a:t>
            </a:r>
            <a:r>
              <a:rPr dirty="0" sz="1200" spc="-45">
                <a:solidFill>
                  <a:srgbClr val="231F20"/>
                </a:solidFill>
                <a:latin typeface="Myriad Pro Light"/>
                <a:cs typeface="Myriad Pro Light"/>
              </a:rPr>
              <a:t>е</a:t>
            </a:r>
            <a:r>
              <a:rPr dirty="0" sz="1200" spc="10">
                <a:solidFill>
                  <a:srgbClr val="231F20"/>
                </a:solidFill>
                <a:latin typeface="Myriad Pro Light"/>
                <a:cs typeface="Myriad Pro Light"/>
              </a:rPr>
              <a:t> </a:t>
            </a:r>
            <a:r>
              <a:rPr dirty="0" sz="1200" spc="-50">
                <a:solidFill>
                  <a:srgbClr val="231F20"/>
                </a:solidFill>
                <a:latin typeface="Myriad Pro Light"/>
                <a:cs typeface="Myriad Pro Light"/>
              </a:rPr>
              <a:t>с</a:t>
            </a:r>
            <a:r>
              <a:rPr dirty="0" sz="1200" spc="-50">
                <a:solidFill>
                  <a:srgbClr val="231F20"/>
                </a:solidFill>
                <a:latin typeface="Myriad Pro Light"/>
                <a:cs typeface="Myriad Pro Light"/>
              </a:rPr>
              <a:t>о</a:t>
            </a:r>
            <a:r>
              <a:rPr dirty="0" sz="1200" spc="5">
                <a:solidFill>
                  <a:srgbClr val="231F20"/>
                </a:solidFill>
                <a:latin typeface="Myriad Pro Light"/>
                <a:cs typeface="Myriad Pro Light"/>
              </a:rPr>
              <a:t>с</a:t>
            </a:r>
            <a:r>
              <a:rPr dirty="0" sz="1200" spc="-105">
                <a:solidFill>
                  <a:srgbClr val="231F20"/>
                </a:solidFill>
                <a:latin typeface="Myriad Pro Light"/>
                <a:cs typeface="Myriad Pro Light"/>
              </a:rPr>
              <a:t>т</a:t>
            </a:r>
            <a:r>
              <a:rPr dirty="0" sz="1200" spc="-55">
                <a:solidFill>
                  <a:srgbClr val="231F20"/>
                </a:solidFill>
                <a:latin typeface="Myriad Pro Light"/>
                <a:cs typeface="Myriad Pro Light"/>
              </a:rPr>
              <a:t>о</a:t>
            </a:r>
            <a:r>
              <a:rPr dirty="0" sz="1200" spc="-105">
                <a:solidFill>
                  <a:srgbClr val="231F20"/>
                </a:solidFill>
                <a:latin typeface="Myriad Pro Light"/>
                <a:cs typeface="Myriad Pro Light"/>
              </a:rPr>
              <a:t>я</a:t>
            </a:r>
            <a:r>
              <a:rPr dirty="0" sz="1200" spc="-70">
                <a:solidFill>
                  <a:srgbClr val="231F20"/>
                </a:solidFill>
                <a:latin typeface="Myriad Pro Light"/>
                <a:cs typeface="Myriad Pro Light"/>
              </a:rPr>
              <a:t>н</a:t>
            </a:r>
            <a:r>
              <a:rPr dirty="0" sz="1200" spc="-80">
                <a:solidFill>
                  <a:srgbClr val="231F20"/>
                </a:solidFill>
                <a:latin typeface="Myriad Pro Light"/>
                <a:cs typeface="Myriad Pro Light"/>
              </a:rPr>
              <a:t>и</a:t>
            </a:r>
            <a:r>
              <a:rPr dirty="0" sz="1200" spc="-45">
                <a:solidFill>
                  <a:srgbClr val="231F20"/>
                </a:solidFill>
                <a:latin typeface="Myriad Pro Light"/>
                <a:cs typeface="Myriad Pro Light"/>
              </a:rPr>
              <a:t>е</a:t>
            </a:r>
            <a:r>
              <a:rPr dirty="0" sz="1200" spc="10">
                <a:solidFill>
                  <a:srgbClr val="231F20"/>
                </a:solidFill>
                <a:latin typeface="Myriad Pro Light"/>
                <a:cs typeface="Myriad Pro Light"/>
              </a:rPr>
              <a:t> </a:t>
            </a:r>
            <a:r>
              <a:rPr dirty="0" sz="1200" spc="-80">
                <a:solidFill>
                  <a:srgbClr val="231F20"/>
                </a:solidFill>
                <a:latin typeface="Myriad Pro Light"/>
                <a:cs typeface="Myriad Pro Light"/>
              </a:rPr>
              <a:t>л</a:t>
            </a:r>
            <a:r>
              <a:rPr dirty="0" sz="1200" spc="-75">
                <a:solidFill>
                  <a:srgbClr val="231F20"/>
                </a:solidFill>
                <a:latin typeface="Myriad Pro Light"/>
                <a:cs typeface="Myriad Pro Light"/>
              </a:rPr>
              <a:t>и</a:t>
            </a:r>
            <a:r>
              <a:rPr dirty="0" sz="1200" spc="-85">
                <a:solidFill>
                  <a:srgbClr val="231F20"/>
                </a:solidFill>
                <a:latin typeface="Myriad Pro Light"/>
                <a:cs typeface="Myriad Pro Light"/>
              </a:rPr>
              <a:t>т</a:t>
            </a:r>
            <a:r>
              <a:rPr dirty="0" sz="1200" spc="-85">
                <a:solidFill>
                  <a:srgbClr val="231F20"/>
                </a:solidFill>
                <a:latin typeface="Myriad Pro Light"/>
                <a:cs typeface="Myriad Pro Light"/>
              </a:rPr>
              <a:t>и</a:t>
            </a:r>
            <a:r>
              <a:rPr dirty="0" sz="1200" spc="-50">
                <a:solidFill>
                  <a:srgbClr val="231F20"/>
                </a:solidFill>
                <a:latin typeface="Myriad Pro Light"/>
                <a:cs typeface="Myriad Pro Light"/>
              </a:rPr>
              <a:t>й-</a:t>
            </a:r>
            <a:r>
              <a:rPr dirty="0" sz="1200" spc="-75">
                <a:solidFill>
                  <a:srgbClr val="231F20"/>
                </a:solidFill>
                <a:latin typeface="Myriad Pro Light"/>
                <a:cs typeface="Myriad Pro Light"/>
              </a:rPr>
              <a:t>и</a:t>
            </a:r>
            <a:r>
              <a:rPr dirty="0" sz="1200" spc="-60">
                <a:solidFill>
                  <a:srgbClr val="231F20"/>
                </a:solidFill>
                <a:latin typeface="Myriad Pro Light"/>
                <a:cs typeface="Myriad Pro Light"/>
              </a:rPr>
              <a:t>о</a:t>
            </a:r>
            <a:r>
              <a:rPr dirty="0" sz="1200" spc="-70">
                <a:solidFill>
                  <a:srgbClr val="231F20"/>
                </a:solidFill>
                <a:latin typeface="Myriad Pro Light"/>
                <a:cs typeface="Myriad Pro Light"/>
              </a:rPr>
              <a:t>нн</a:t>
            </a:r>
            <a:r>
              <a:rPr dirty="0" sz="1200" spc="-170">
                <a:solidFill>
                  <a:srgbClr val="231F20"/>
                </a:solidFill>
                <a:latin typeface="Myriad Pro Light"/>
                <a:cs typeface="Myriad Pro Light"/>
              </a:rPr>
              <a:t>ы</a:t>
            </a:r>
            <a:r>
              <a:rPr dirty="0" sz="1200" spc="-85">
                <a:solidFill>
                  <a:srgbClr val="231F20"/>
                </a:solidFill>
                <a:latin typeface="Myriad Pro Light"/>
                <a:cs typeface="Myriad Pro Light"/>
              </a:rPr>
              <a:t>х</a:t>
            </a:r>
            <a:r>
              <a:rPr dirty="0" sz="1200" spc="10">
                <a:solidFill>
                  <a:srgbClr val="231F20"/>
                </a:solidFill>
                <a:latin typeface="Myriad Pro Light"/>
                <a:cs typeface="Myriad Pro Light"/>
              </a:rPr>
              <a:t> </a:t>
            </a:r>
            <a:r>
              <a:rPr dirty="0" sz="1200" spc="-85">
                <a:solidFill>
                  <a:srgbClr val="231F20"/>
                </a:solidFill>
                <a:latin typeface="Myriad Pro Light"/>
                <a:cs typeface="Myriad Pro Light"/>
              </a:rPr>
              <a:t>б</a:t>
            </a:r>
            <a:r>
              <a:rPr dirty="0" sz="1200" spc="-95">
                <a:solidFill>
                  <a:srgbClr val="231F20"/>
                </a:solidFill>
                <a:latin typeface="Myriad Pro Light"/>
                <a:cs typeface="Myriad Pro Light"/>
              </a:rPr>
              <a:t>а</a:t>
            </a:r>
            <a:r>
              <a:rPr dirty="0" sz="1200" spc="-70">
                <a:solidFill>
                  <a:srgbClr val="231F20"/>
                </a:solidFill>
                <a:latin typeface="Myriad Pro Light"/>
                <a:cs typeface="Myriad Pro Light"/>
              </a:rPr>
              <a:t>т</a:t>
            </a:r>
            <a:r>
              <a:rPr dirty="0" sz="1200" spc="-100">
                <a:solidFill>
                  <a:srgbClr val="231F20"/>
                </a:solidFill>
                <a:latin typeface="Myriad Pro Light"/>
                <a:cs typeface="Myriad Pro Light"/>
              </a:rPr>
              <a:t>а</a:t>
            </a:r>
            <a:r>
              <a:rPr dirty="0" sz="1200" spc="-50">
                <a:solidFill>
                  <a:srgbClr val="231F20"/>
                </a:solidFill>
                <a:latin typeface="Myriad Pro Light"/>
                <a:cs typeface="Myriad Pro Light"/>
              </a:rPr>
              <a:t>р</a:t>
            </a:r>
            <a:r>
              <a:rPr dirty="0" sz="1200" spc="-60">
                <a:solidFill>
                  <a:srgbClr val="231F20"/>
                </a:solidFill>
                <a:latin typeface="Myriad Pro Light"/>
                <a:cs typeface="Myriad Pro Light"/>
              </a:rPr>
              <a:t>е</a:t>
            </a:r>
            <a:r>
              <a:rPr dirty="0" sz="1200" spc="-65">
                <a:solidFill>
                  <a:srgbClr val="231F20"/>
                </a:solidFill>
                <a:latin typeface="Myriad Pro Light"/>
                <a:cs typeface="Myriad Pro Light"/>
              </a:rPr>
              <a:t>й</a:t>
            </a:r>
            <a:r>
              <a:rPr dirty="0" sz="1200" spc="10">
                <a:solidFill>
                  <a:srgbClr val="231F20"/>
                </a:solidFill>
                <a:latin typeface="Myriad Pro Light"/>
                <a:cs typeface="Myriad Pro Light"/>
              </a:rPr>
              <a:t> </a:t>
            </a:r>
            <a:r>
              <a:rPr dirty="0" sz="1200" spc="-10">
                <a:solidFill>
                  <a:srgbClr val="231F20"/>
                </a:solidFill>
                <a:latin typeface="Myriad Pro Light"/>
                <a:cs typeface="Myriad Pro Light"/>
              </a:rPr>
              <a:t>с</a:t>
            </a:r>
            <a:r>
              <a:rPr dirty="0" sz="1200" spc="10">
                <a:solidFill>
                  <a:srgbClr val="231F20"/>
                </a:solidFill>
                <a:latin typeface="Myriad Pro Light"/>
                <a:cs typeface="Myriad Pro Light"/>
              </a:rPr>
              <a:t> </a:t>
            </a:r>
            <a:r>
              <a:rPr dirty="0" sz="1200" spc="-100">
                <a:solidFill>
                  <a:srgbClr val="231F20"/>
                </a:solidFill>
                <a:latin typeface="Myriad Pro Light"/>
                <a:cs typeface="Myriad Pro Light"/>
              </a:rPr>
              <a:t>в</a:t>
            </a:r>
            <a:r>
              <a:rPr dirty="0" sz="1200" spc="-170">
                <a:solidFill>
                  <a:srgbClr val="231F20"/>
                </a:solidFill>
                <a:latin typeface="Myriad Pro Light"/>
                <a:cs typeface="Myriad Pro Light"/>
              </a:rPr>
              <a:t>ы</a:t>
            </a:r>
            <a:r>
              <a:rPr dirty="0" sz="1200" spc="-120">
                <a:solidFill>
                  <a:srgbClr val="231F20"/>
                </a:solidFill>
                <a:latin typeface="Myriad Pro Light"/>
                <a:cs typeface="Myriad Pro Light"/>
              </a:rPr>
              <a:t>х</a:t>
            </a:r>
            <a:r>
              <a:rPr dirty="0" sz="1200" spc="-70">
                <a:solidFill>
                  <a:srgbClr val="231F20"/>
                </a:solidFill>
                <a:latin typeface="Myriad Pro Light"/>
                <a:cs typeface="Myriad Pro Light"/>
              </a:rPr>
              <a:t>о</a:t>
            </a:r>
            <a:r>
              <a:rPr dirty="0" sz="1200" spc="-110">
                <a:solidFill>
                  <a:srgbClr val="231F20"/>
                </a:solidFill>
                <a:latin typeface="Myriad Pro Light"/>
                <a:cs typeface="Myriad Pro Light"/>
              </a:rPr>
              <a:t>д</a:t>
            </a:r>
            <a:r>
              <a:rPr dirty="0" sz="1200" spc="-70">
                <a:solidFill>
                  <a:srgbClr val="231F20"/>
                </a:solidFill>
                <a:latin typeface="Myriad Pro Light"/>
                <a:cs typeface="Myriad Pro Light"/>
              </a:rPr>
              <a:t>н</a:t>
            </a:r>
            <a:r>
              <a:rPr dirty="0" sz="1200" spc="-170">
                <a:solidFill>
                  <a:srgbClr val="231F20"/>
                </a:solidFill>
                <a:latin typeface="Myriad Pro Light"/>
                <a:cs typeface="Myriad Pro Light"/>
              </a:rPr>
              <a:t>ы</a:t>
            </a:r>
            <a:r>
              <a:rPr dirty="0" sz="1200" spc="-114">
                <a:solidFill>
                  <a:srgbClr val="231F20"/>
                </a:solidFill>
                <a:latin typeface="Myriad Pro Light"/>
                <a:cs typeface="Myriad Pro Light"/>
              </a:rPr>
              <a:t>м</a:t>
            </a:r>
            <a:r>
              <a:rPr dirty="0" sz="1200" spc="10">
                <a:solidFill>
                  <a:srgbClr val="231F20"/>
                </a:solidFill>
                <a:latin typeface="Myriad Pro Light"/>
                <a:cs typeface="Myriad Pro Light"/>
              </a:rPr>
              <a:t> </a:t>
            </a:r>
            <a:r>
              <a:rPr dirty="0" sz="1200" spc="-70">
                <a:solidFill>
                  <a:srgbClr val="231F20"/>
                </a:solidFill>
                <a:latin typeface="Myriad Pro Light"/>
                <a:cs typeface="Myriad Pro Light"/>
              </a:rPr>
              <a:t>н</a:t>
            </a:r>
            <a:r>
              <a:rPr dirty="0" sz="1200" spc="-90">
                <a:solidFill>
                  <a:srgbClr val="231F20"/>
                </a:solidFill>
                <a:latin typeface="Myriad Pro Light"/>
                <a:cs typeface="Myriad Pro Light"/>
              </a:rPr>
              <a:t>а</a:t>
            </a:r>
            <a:r>
              <a:rPr dirty="0" sz="1200" spc="-70">
                <a:solidFill>
                  <a:srgbClr val="231F20"/>
                </a:solidFill>
                <a:latin typeface="Myriad Pro Light"/>
                <a:cs typeface="Myriad Pro Light"/>
              </a:rPr>
              <a:t>п</a:t>
            </a:r>
            <a:r>
              <a:rPr dirty="0" sz="1200" spc="-55">
                <a:solidFill>
                  <a:srgbClr val="231F20"/>
                </a:solidFill>
                <a:latin typeface="Myriad Pro Light"/>
                <a:cs typeface="Myriad Pro Light"/>
              </a:rPr>
              <a:t>р</a:t>
            </a:r>
            <a:r>
              <a:rPr dirty="0" sz="1200" spc="-95">
                <a:solidFill>
                  <a:srgbClr val="231F20"/>
                </a:solidFill>
                <a:latin typeface="Myriad Pro Light"/>
                <a:cs typeface="Myriad Pro Light"/>
              </a:rPr>
              <a:t>я</a:t>
            </a:r>
            <a:r>
              <a:rPr dirty="0" sz="1200" spc="-130">
                <a:solidFill>
                  <a:srgbClr val="231F20"/>
                </a:solidFill>
                <a:latin typeface="Myriad Pro Light"/>
                <a:cs typeface="Myriad Pro Light"/>
              </a:rPr>
              <a:t>ж</a:t>
            </a:r>
            <a:r>
              <a:rPr dirty="0" sz="1200" spc="-70">
                <a:solidFill>
                  <a:srgbClr val="231F20"/>
                </a:solidFill>
                <a:latin typeface="Myriad Pro Light"/>
                <a:cs typeface="Myriad Pro Light"/>
              </a:rPr>
              <a:t>ен</a:t>
            </a:r>
            <a:r>
              <a:rPr dirty="0" sz="1200" spc="-80">
                <a:solidFill>
                  <a:srgbClr val="231F20"/>
                </a:solidFill>
                <a:latin typeface="Myriad Pro Light"/>
                <a:cs typeface="Myriad Pro Light"/>
              </a:rPr>
              <a:t>и</a:t>
            </a:r>
            <a:r>
              <a:rPr dirty="0" sz="1200" spc="-55">
                <a:solidFill>
                  <a:srgbClr val="231F20"/>
                </a:solidFill>
                <a:latin typeface="Myriad Pro Light"/>
                <a:cs typeface="Myriad Pro Light"/>
              </a:rPr>
              <a:t>е</a:t>
            </a:r>
            <a:r>
              <a:rPr dirty="0" sz="1200" spc="-114">
                <a:solidFill>
                  <a:srgbClr val="231F20"/>
                </a:solidFill>
                <a:latin typeface="Myriad Pro Light"/>
                <a:cs typeface="Myriad Pro Light"/>
              </a:rPr>
              <a:t>м</a:t>
            </a:r>
            <a:r>
              <a:rPr dirty="0" sz="1200" spc="-35">
                <a:solidFill>
                  <a:srgbClr val="231F20"/>
                </a:solidFill>
                <a:latin typeface="Myriad Pro Light"/>
                <a:cs typeface="Myriad Pro Light"/>
              </a:rPr>
              <a:t> </a:t>
            </a:r>
            <a:r>
              <a:rPr dirty="0" sz="1200" spc="-110">
                <a:solidFill>
                  <a:srgbClr val="231F20"/>
                </a:solidFill>
                <a:latin typeface="Myriad Pro Light"/>
                <a:cs typeface="Myriad Pro Light"/>
              </a:rPr>
              <a:t>д</a:t>
            </a:r>
            <a:r>
              <a:rPr dirty="0" sz="1200" spc="-45">
                <a:solidFill>
                  <a:srgbClr val="231F20"/>
                </a:solidFill>
                <a:latin typeface="Myriad Pro Light"/>
                <a:cs typeface="Myriad Pro Light"/>
              </a:rPr>
              <a:t>о</a:t>
            </a:r>
            <a:r>
              <a:rPr dirty="0" sz="1200" spc="10">
                <a:solidFill>
                  <a:srgbClr val="231F20"/>
                </a:solidFill>
                <a:latin typeface="Myriad Pro Light"/>
                <a:cs typeface="Myriad Pro Light"/>
              </a:rPr>
              <a:t> </a:t>
            </a:r>
            <a:r>
              <a:rPr dirty="0" sz="1200" spc="-60">
                <a:solidFill>
                  <a:srgbClr val="231F20"/>
                </a:solidFill>
                <a:latin typeface="Myriad Pro Light"/>
                <a:cs typeface="Myriad Pro Light"/>
              </a:rPr>
              <a:t>5</a:t>
            </a:r>
            <a:r>
              <a:rPr dirty="0" sz="1200" spc="10">
                <a:solidFill>
                  <a:srgbClr val="231F20"/>
                </a:solidFill>
                <a:latin typeface="Myriad Pro Light"/>
                <a:cs typeface="Myriad Pro Light"/>
              </a:rPr>
              <a:t> </a:t>
            </a:r>
            <a:r>
              <a:rPr dirty="0" sz="1200" spc="-90">
                <a:solidFill>
                  <a:srgbClr val="231F20"/>
                </a:solidFill>
                <a:latin typeface="Myriad Pro Light"/>
                <a:cs typeface="Myriad Pro Light"/>
              </a:rPr>
              <a:t>В</a:t>
            </a:r>
            <a:r>
              <a:rPr dirty="0" sz="1200" spc="10">
                <a:solidFill>
                  <a:srgbClr val="231F20"/>
                </a:solidFill>
                <a:latin typeface="Myriad Pro Light"/>
                <a:cs typeface="Myriad Pro Light"/>
              </a:rPr>
              <a:t> </a:t>
            </a:r>
            <a:r>
              <a:rPr dirty="0" sz="1200" spc="-90">
                <a:solidFill>
                  <a:srgbClr val="231F20"/>
                </a:solidFill>
                <a:latin typeface="Myriad Pro Light"/>
                <a:cs typeface="Myriad Pro Light"/>
              </a:rPr>
              <a:t>в</a:t>
            </a:r>
            <a:r>
              <a:rPr dirty="0" sz="1200" spc="-50">
                <a:solidFill>
                  <a:srgbClr val="231F20"/>
                </a:solidFill>
                <a:latin typeface="Myriad Pro Light"/>
                <a:cs typeface="Myriad Pro Light"/>
              </a:rPr>
              <a:t>с</a:t>
            </a:r>
            <a:r>
              <a:rPr dirty="0" sz="1200" spc="-65">
                <a:solidFill>
                  <a:srgbClr val="231F20"/>
                </a:solidFill>
                <a:latin typeface="Myriad Pro Light"/>
                <a:cs typeface="Myriad Pro Light"/>
              </a:rPr>
              <a:t>е</a:t>
            </a:r>
            <a:r>
              <a:rPr dirty="0" sz="1200" spc="-85">
                <a:solidFill>
                  <a:srgbClr val="231F20"/>
                </a:solidFill>
                <a:latin typeface="Myriad Pro Light"/>
                <a:cs typeface="Myriad Pro Light"/>
              </a:rPr>
              <a:t>г</a:t>
            </a:r>
            <a:r>
              <a:rPr dirty="0" sz="1200" spc="-45">
                <a:solidFill>
                  <a:srgbClr val="231F20"/>
                </a:solidFill>
                <a:latin typeface="Myriad Pro Light"/>
                <a:cs typeface="Myriad Pro Light"/>
              </a:rPr>
              <a:t>о</a:t>
            </a:r>
            <a:r>
              <a:rPr dirty="0" sz="1200" spc="10">
                <a:solidFill>
                  <a:srgbClr val="231F20"/>
                </a:solidFill>
                <a:latin typeface="Myriad Pro Light"/>
                <a:cs typeface="Myriad Pro Light"/>
              </a:rPr>
              <a:t> </a:t>
            </a:r>
            <a:r>
              <a:rPr dirty="0" sz="1200" spc="-80">
                <a:solidFill>
                  <a:srgbClr val="231F20"/>
                </a:solidFill>
                <a:latin typeface="Myriad Pro Light"/>
                <a:cs typeface="Myriad Pro Light"/>
              </a:rPr>
              <a:t>з</a:t>
            </a:r>
            <a:r>
              <a:rPr dirty="0" sz="1200" spc="-80">
                <a:solidFill>
                  <a:srgbClr val="231F20"/>
                </a:solidFill>
                <a:latin typeface="Myriad Pro Light"/>
                <a:cs typeface="Myriad Pro Light"/>
              </a:rPr>
              <a:t>а</a:t>
            </a:r>
            <a:r>
              <a:rPr dirty="0" sz="1200" spc="10">
                <a:solidFill>
                  <a:srgbClr val="231F20"/>
                </a:solidFill>
                <a:latin typeface="Myriad Pro Light"/>
                <a:cs typeface="Myriad Pro Light"/>
              </a:rPr>
              <a:t> </a:t>
            </a:r>
            <a:r>
              <a:rPr dirty="0" sz="1200" spc="-140">
                <a:solidFill>
                  <a:srgbClr val="231F20"/>
                </a:solidFill>
                <a:latin typeface="Myriad Pro Light"/>
                <a:cs typeface="Myriad Pro Light"/>
              </a:rPr>
              <a:t>1</a:t>
            </a:r>
            <a:r>
              <a:rPr dirty="0" sz="1200" spc="-60">
                <a:solidFill>
                  <a:srgbClr val="231F20"/>
                </a:solidFill>
                <a:latin typeface="Myriad Pro Light"/>
                <a:cs typeface="Myriad Pro Light"/>
              </a:rPr>
              <a:t>0</a:t>
            </a:r>
            <a:r>
              <a:rPr dirty="0" sz="1200" spc="10">
                <a:solidFill>
                  <a:srgbClr val="231F20"/>
                </a:solidFill>
                <a:latin typeface="Myriad Pro Light"/>
                <a:cs typeface="Myriad Pro Light"/>
              </a:rPr>
              <a:t> </a:t>
            </a:r>
            <a:r>
              <a:rPr dirty="0" sz="1200" spc="-50">
                <a:solidFill>
                  <a:srgbClr val="231F20"/>
                </a:solidFill>
                <a:latin typeface="Myriad Pro Light"/>
                <a:cs typeface="Myriad Pro Light"/>
              </a:rPr>
              <a:t>с</a:t>
            </a:r>
            <a:r>
              <a:rPr dirty="0" sz="1200" spc="-70">
                <a:solidFill>
                  <a:srgbClr val="231F20"/>
                </a:solidFill>
                <a:latin typeface="Myriad Pro Light"/>
                <a:cs typeface="Myriad Pro Light"/>
              </a:rPr>
              <a:t>е</a:t>
            </a:r>
            <a:r>
              <a:rPr dirty="0" sz="1200" spc="-50">
                <a:solidFill>
                  <a:srgbClr val="231F20"/>
                </a:solidFill>
                <a:latin typeface="Myriad Pro Light"/>
                <a:cs typeface="Myriad Pro Light"/>
              </a:rPr>
              <a:t>к</a:t>
            </a:r>
            <a:r>
              <a:rPr dirty="0" sz="1200" spc="-85">
                <a:solidFill>
                  <a:srgbClr val="231F20"/>
                </a:solidFill>
                <a:latin typeface="Myriad Pro Light"/>
                <a:cs typeface="Myriad Pro Light"/>
              </a:rPr>
              <a:t>у</a:t>
            </a:r>
            <a:r>
              <a:rPr dirty="0" sz="1200" spc="-75">
                <a:solidFill>
                  <a:srgbClr val="231F20"/>
                </a:solidFill>
                <a:latin typeface="Myriad Pro Light"/>
                <a:cs typeface="Myriad Pro Light"/>
              </a:rPr>
              <a:t>н</a:t>
            </a:r>
            <a:r>
              <a:rPr dirty="0" sz="1200" spc="-85">
                <a:solidFill>
                  <a:srgbClr val="231F20"/>
                </a:solidFill>
                <a:latin typeface="Myriad Pro Light"/>
                <a:cs typeface="Myriad Pro Light"/>
              </a:rPr>
              <a:t>д</a:t>
            </a:r>
            <a:r>
              <a:rPr dirty="0" sz="1200" spc="-80">
                <a:solidFill>
                  <a:srgbClr val="231F20"/>
                </a:solidFill>
                <a:latin typeface="Myriad Pro Light"/>
                <a:cs typeface="Myriad Pro Light"/>
              </a:rPr>
              <a:t>.</a:t>
            </a:r>
            <a:endParaRPr sz="1200">
              <a:latin typeface="Myriad Pro Light"/>
              <a:cs typeface="Myriad Pro Light"/>
            </a:endParaRPr>
          </a:p>
          <a:p>
            <a:pPr marL="12700" marR="262255">
              <a:lnSpc>
                <a:spcPct val="100000"/>
              </a:lnSpc>
              <a:spcBef>
                <a:spcPts val="280"/>
              </a:spcBef>
            </a:pPr>
            <a:r>
              <a:rPr dirty="0" sz="1200" spc="-175">
                <a:solidFill>
                  <a:srgbClr val="231F20"/>
                </a:solidFill>
                <a:latin typeface="Myriad Pro Light"/>
                <a:cs typeface="Myriad Pro Light"/>
              </a:rPr>
              <a:t>Т</a:t>
            </a:r>
            <a:r>
              <a:rPr dirty="0" sz="1200" spc="-50">
                <a:solidFill>
                  <a:srgbClr val="231F20"/>
                </a:solidFill>
                <a:latin typeface="Myriad Pro Light"/>
                <a:cs typeface="Myriad Pro Light"/>
              </a:rPr>
              <a:t>е</a:t>
            </a:r>
            <a:r>
              <a:rPr dirty="0" sz="1200" spc="5">
                <a:solidFill>
                  <a:srgbClr val="231F20"/>
                </a:solidFill>
                <a:latin typeface="Myriad Pro Light"/>
                <a:cs typeface="Myriad Pro Light"/>
              </a:rPr>
              <a:t>с</a:t>
            </a:r>
            <a:r>
              <a:rPr dirty="0" sz="1200" spc="-105">
                <a:solidFill>
                  <a:srgbClr val="231F20"/>
                </a:solidFill>
                <a:latin typeface="Myriad Pro Light"/>
                <a:cs typeface="Myriad Pro Light"/>
              </a:rPr>
              <a:t>т</a:t>
            </a:r>
            <a:r>
              <a:rPr dirty="0" sz="1200" spc="-60">
                <a:solidFill>
                  <a:srgbClr val="231F20"/>
                </a:solidFill>
                <a:latin typeface="Myriad Pro Light"/>
                <a:cs typeface="Myriad Pro Light"/>
              </a:rPr>
              <a:t>е</a:t>
            </a:r>
            <a:r>
              <a:rPr dirty="0" sz="1200" spc="-45">
                <a:solidFill>
                  <a:srgbClr val="231F20"/>
                </a:solidFill>
                <a:latin typeface="Myriad Pro Light"/>
                <a:cs typeface="Myriad Pro Light"/>
              </a:rPr>
              <a:t>р</a:t>
            </a:r>
            <a:r>
              <a:rPr dirty="0" sz="1200" spc="10">
                <a:solidFill>
                  <a:srgbClr val="231F20"/>
                </a:solidFill>
                <a:latin typeface="Myriad Pro Light"/>
                <a:cs typeface="Myriad Pro Light"/>
              </a:rPr>
              <a:t> </a:t>
            </a:r>
            <a:r>
              <a:rPr dirty="0" sz="1200" spc="-100">
                <a:solidFill>
                  <a:srgbClr val="231F20"/>
                </a:solidFill>
                <a:latin typeface="Myriad Pro Light"/>
                <a:cs typeface="Myriad Pro Light"/>
              </a:rPr>
              <a:t>B</a:t>
            </a:r>
            <a:r>
              <a:rPr dirty="0" sz="1200" spc="-170">
                <a:solidFill>
                  <a:srgbClr val="231F20"/>
                </a:solidFill>
                <a:latin typeface="Myriad Pro Light"/>
                <a:cs typeface="Myriad Pro Light"/>
              </a:rPr>
              <a:t>T</a:t>
            </a:r>
            <a:r>
              <a:rPr dirty="0" sz="1200" spc="-114">
                <a:solidFill>
                  <a:srgbClr val="231F20"/>
                </a:solidFill>
                <a:latin typeface="Myriad Pro Light"/>
                <a:cs typeface="Myriad Pro Light"/>
              </a:rPr>
              <a:t>4</a:t>
            </a:r>
            <a:r>
              <a:rPr dirty="0" sz="1200" spc="-85">
                <a:solidFill>
                  <a:srgbClr val="231F20"/>
                </a:solidFill>
                <a:latin typeface="Myriad Pro Light"/>
                <a:cs typeface="Myriad Pro Light"/>
              </a:rPr>
              <a:t>5</a:t>
            </a:r>
            <a:r>
              <a:rPr dirty="0" sz="1200" spc="-65">
                <a:solidFill>
                  <a:srgbClr val="231F20"/>
                </a:solidFill>
                <a:latin typeface="Myriad Pro Light"/>
                <a:cs typeface="Myriad Pro Light"/>
              </a:rPr>
              <a:t>6</a:t>
            </a:r>
            <a:r>
              <a:rPr dirty="0" sz="1200" spc="-60">
                <a:solidFill>
                  <a:srgbClr val="231F20"/>
                </a:solidFill>
                <a:latin typeface="Myriad Pro Light"/>
                <a:cs typeface="Myriad Pro Light"/>
              </a:rPr>
              <a:t>0</a:t>
            </a:r>
            <a:r>
              <a:rPr dirty="0" sz="1200" spc="10">
                <a:solidFill>
                  <a:srgbClr val="231F20"/>
                </a:solidFill>
                <a:latin typeface="Myriad Pro Light"/>
                <a:cs typeface="Myriad Pro Light"/>
              </a:rPr>
              <a:t> </a:t>
            </a:r>
            <a:r>
              <a:rPr dirty="0" sz="1200" spc="-70">
                <a:solidFill>
                  <a:srgbClr val="231F20"/>
                </a:solidFill>
                <a:latin typeface="Myriad Pro Light"/>
                <a:cs typeface="Myriad Pro Light"/>
              </a:rPr>
              <a:t>п</a:t>
            </a:r>
            <a:r>
              <a:rPr dirty="0" sz="1200" spc="-55">
                <a:solidFill>
                  <a:srgbClr val="231F20"/>
                </a:solidFill>
                <a:latin typeface="Myriad Pro Light"/>
                <a:cs typeface="Myriad Pro Light"/>
              </a:rPr>
              <a:t>ре</a:t>
            </a:r>
            <a:r>
              <a:rPr dirty="0" sz="1200" spc="-110">
                <a:solidFill>
                  <a:srgbClr val="231F20"/>
                </a:solidFill>
                <a:latin typeface="Myriad Pro Light"/>
                <a:cs typeface="Myriad Pro Light"/>
              </a:rPr>
              <a:t>д</a:t>
            </a:r>
            <a:r>
              <a:rPr dirty="0" sz="1200" spc="-85">
                <a:solidFill>
                  <a:srgbClr val="231F20"/>
                </a:solidFill>
                <a:latin typeface="Myriad Pro Light"/>
                <a:cs typeface="Myriad Pro Light"/>
              </a:rPr>
              <a:t>назн</a:t>
            </a:r>
            <a:r>
              <a:rPr dirty="0" sz="1200" spc="-110">
                <a:solidFill>
                  <a:srgbClr val="231F20"/>
                </a:solidFill>
                <a:latin typeface="Myriad Pro Light"/>
                <a:cs typeface="Myriad Pro Light"/>
              </a:rPr>
              <a:t>а</a:t>
            </a:r>
            <a:r>
              <a:rPr dirty="0" sz="1200" spc="-80">
                <a:solidFill>
                  <a:srgbClr val="231F20"/>
                </a:solidFill>
                <a:latin typeface="Myriad Pro Light"/>
                <a:cs typeface="Myriad Pro Light"/>
              </a:rPr>
              <a:t>ч</a:t>
            </a:r>
            <a:r>
              <a:rPr dirty="0" sz="1200" spc="-65">
                <a:solidFill>
                  <a:srgbClr val="231F20"/>
                </a:solidFill>
                <a:latin typeface="Myriad Pro Light"/>
                <a:cs typeface="Myriad Pro Light"/>
              </a:rPr>
              <a:t>е</a:t>
            </a:r>
            <a:r>
              <a:rPr dirty="0" sz="1200" spc="-50">
                <a:solidFill>
                  <a:srgbClr val="231F20"/>
                </a:solidFill>
                <a:latin typeface="Myriad Pro Light"/>
                <a:cs typeface="Myriad Pro Light"/>
              </a:rPr>
              <a:t>н</a:t>
            </a:r>
            <a:r>
              <a:rPr dirty="0" sz="1200" spc="10">
                <a:solidFill>
                  <a:srgbClr val="231F20"/>
                </a:solidFill>
                <a:latin typeface="Myriad Pro Light"/>
                <a:cs typeface="Myriad Pro Light"/>
              </a:rPr>
              <a:t> </a:t>
            </a:r>
            <a:r>
              <a:rPr dirty="0" sz="1200" spc="-75">
                <a:solidFill>
                  <a:srgbClr val="231F20"/>
                </a:solidFill>
                <a:latin typeface="Myriad Pro Light"/>
                <a:cs typeface="Myriad Pro Light"/>
              </a:rPr>
              <a:t>д</a:t>
            </a:r>
            <a:r>
              <a:rPr dirty="0" sz="1200" spc="-70">
                <a:solidFill>
                  <a:srgbClr val="231F20"/>
                </a:solidFill>
                <a:latin typeface="Myriad Pro Light"/>
                <a:cs typeface="Myriad Pro Light"/>
              </a:rPr>
              <a:t>л</a:t>
            </a:r>
            <a:r>
              <a:rPr dirty="0" sz="1200" spc="-85">
                <a:solidFill>
                  <a:srgbClr val="231F20"/>
                </a:solidFill>
                <a:latin typeface="Myriad Pro Light"/>
                <a:cs typeface="Myriad Pro Light"/>
              </a:rPr>
              <a:t>я</a:t>
            </a:r>
            <a:r>
              <a:rPr dirty="0" sz="1200" spc="10">
                <a:solidFill>
                  <a:srgbClr val="231F20"/>
                </a:solidFill>
                <a:latin typeface="Myriad Pro Light"/>
                <a:cs typeface="Myriad Pro Light"/>
              </a:rPr>
              <a:t> </a:t>
            </a:r>
            <a:r>
              <a:rPr dirty="0" sz="1200" spc="-105">
                <a:solidFill>
                  <a:srgbClr val="231F20"/>
                </a:solidFill>
                <a:latin typeface="Myriad Pro Light"/>
                <a:cs typeface="Myriad Pro Light"/>
              </a:rPr>
              <a:t>и</a:t>
            </a:r>
            <a:r>
              <a:rPr dirty="0" sz="1200" spc="-75">
                <a:solidFill>
                  <a:srgbClr val="231F20"/>
                </a:solidFill>
                <a:latin typeface="Myriad Pro Light"/>
                <a:cs typeface="Myriad Pro Light"/>
              </a:rPr>
              <a:t>з</a:t>
            </a:r>
            <a:r>
              <a:rPr dirty="0" sz="1200" spc="-120">
                <a:solidFill>
                  <a:srgbClr val="231F20"/>
                </a:solidFill>
                <a:latin typeface="Myriad Pro Light"/>
                <a:cs typeface="Myriad Pro Light"/>
              </a:rPr>
              <a:t>м</a:t>
            </a:r>
            <a:r>
              <a:rPr dirty="0" sz="1200" spc="-70">
                <a:solidFill>
                  <a:srgbClr val="231F20"/>
                </a:solidFill>
                <a:latin typeface="Myriad Pro Light"/>
                <a:cs typeface="Myriad Pro Light"/>
              </a:rPr>
              <a:t>е</a:t>
            </a:r>
            <a:r>
              <a:rPr dirty="0" sz="1200" spc="-50">
                <a:solidFill>
                  <a:srgbClr val="231F20"/>
                </a:solidFill>
                <a:latin typeface="Myriad Pro Light"/>
                <a:cs typeface="Myriad Pro Light"/>
              </a:rPr>
              <a:t>р</a:t>
            </a:r>
            <a:r>
              <a:rPr dirty="0" sz="1200" spc="-75">
                <a:solidFill>
                  <a:srgbClr val="231F20"/>
                </a:solidFill>
                <a:latin typeface="Myriad Pro Light"/>
                <a:cs typeface="Myriad Pro Light"/>
              </a:rPr>
              <a:t>ени</a:t>
            </a:r>
            <a:r>
              <a:rPr dirty="0" sz="1200" spc="-60">
                <a:solidFill>
                  <a:srgbClr val="231F20"/>
                </a:solidFill>
                <a:latin typeface="Myriad Pro Light"/>
                <a:cs typeface="Myriad Pro Light"/>
              </a:rPr>
              <a:t>й</a:t>
            </a:r>
            <a:r>
              <a:rPr dirty="0" sz="1200" spc="10">
                <a:solidFill>
                  <a:srgbClr val="231F20"/>
                </a:solidFill>
                <a:latin typeface="Myriad Pro Light"/>
                <a:cs typeface="Myriad Pro Light"/>
              </a:rPr>
              <a:t> </a:t>
            </a:r>
            <a:r>
              <a:rPr dirty="0" sz="1200" spc="-80">
                <a:solidFill>
                  <a:srgbClr val="231F20"/>
                </a:solidFill>
                <a:latin typeface="Myriad Pro Light"/>
                <a:cs typeface="Myriad Pro Light"/>
              </a:rPr>
              <a:t>в</a:t>
            </a:r>
            <a:r>
              <a:rPr dirty="0" sz="1200" spc="-75">
                <a:solidFill>
                  <a:srgbClr val="231F20"/>
                </a:solidFill>
                <a:latin typeface="Myriad Pro Light"/>
                <a:cs typeface="Myriad Pro Light"/>
              </a:rPr>
              <a:t>н</a:t>
            </a:r>
            <a:r>
              <a:rPr dirty="0" sz="1200" spc="-45">
                <a:solidFill>
                  <a:srgbClr val="231F20"/>
                </a:solidFill>
                <a:latin typeface="Myriad Pro Light"/>
                <a:cs typeface="Myriad Pro Light"/>
              </a:rPr>
              <a:t>у</a:t>
            </a:r>
            <a:r>
              <a:rPr dirty="0" sz="1200" spc="-85">
                <a:solidFill>
                  <a:srgbClr val="231F20"/>
                </a:solidFill>
                <a:latin typeface="Myriad Pro Light"/>
                <a:cs typeface="Myriad Pro Light"/>
              </a:rPr>
              <a:t>т</a:t>
            </a:r>
            <a:r>
              <a:rPr dirty="0" sz="1200" spc="-50">
                <a:solidFill>
                  <a:srgbClr val="231F20"/>
                </a:solidFill>
                <a:latin typeface="Myriad Pro Light"/>
                <a:cs typeface="Myriad Pro Light"/>
              </a:rPr>
              <a:t>р</a:t>
            </a:r>
            <a:r>
              <a:rPr dirty="0" sz="1200" spc="-70">
                <a:solidFill>
                  <a:srgbClr val="231F20"/>
                </a:solidFill>
                <a:latin typeface="Myriad Pro Light"/>
                <a:cs typeface="Myriad Pro Light"/>
              </a:rPr>
              <a:t>ен</a:t>
            </a:r>
            <a:r>
              <a:rPr dirty="0" sz="1200" spc="-65">
                <a:solidFill>
                  <a:srgbClr val="231F20"/>
                </a:solidFill>
                <a:latin typeface="Myriad Pro Light"/>
                <a:cs typeface="Myriad Pro Light"/>
              </a:rPr>
              <a:t>н</a:t>
            </a:r>
            <a:r>
              <a:rPr dirty="0" sz="1200" spc="-70">
                <a:solidFill>
                  <a:srgbClr val="231F20"/>
                </a:solidFill>
                <a:latin typeface="Myriad Pro Light"/>
                <a:cs typeface="Myriad Pro Light"/>
              </a:rPr>
              <a:t>е</a:t>
            </a:r>
            <a:r>
              <a:rPr dirty="0" sz="1200" spc="-75">
                <a:solidFill>
                  <a:srgbClr val="231F20"/>
                </a:solidFill>
                <a:latin typeface="Myriad Pro Light"/>
                <a:cs typeface="Myriad Pro Light"/>
              </a:rPr>
              <a:t>г</a:t>
            </a:r>
            <a:r>
              <a:rPr dirty="0" sz="1200" spc="-45">
                <a:solidFill>
                  <a:srgbClr val="231F20"/>
                </a:solidFill>
                <a:latin typeface="Myriad Pro Light"/>
                <a:cs typeface="Myriad Pro Light"/>
              </a:rPr>
              <a:t>о</a:t>
            </a:r>
            <a:r>
              <a:rPr dirty="0" sz="1200" spc="10">
                <a:solidFill>
                  <a:srgbClr val="231F20"/>
                </a:solidFill>
                <a:latin typeface="Myriad Pro Light"/>
                <a:cs typeface="Myriad Pro Light"/>
              </a:rPr>
              <a:t> </a:t>
            </a:r>
            <a:r>
              <a:rPr dirty="0" sz="1200" spc="-50">
                <a:solidFill>
                  <a:srgbClr val="231F20"/>
                </a:solidFill>
                <a:latin typeface="Myriad Pro Light"/>
                <a:cs typeface="Myriad Pro Light"/>
              </a:rPr>
              <a:t>с</a:t>
            </a:r>
            <a:r>
              <a:rPr dirty="0" sz="1200" spc="-60">
                <a:solidFill>
                  <a:srgbClr val="231F20"/>
                </a:solidFill>
                <a:latin typeface="Myriad Pro Light"/>
                <a:cs typeface="Myriad Pro Light"/>
              </a:rPr>
              <a:t>о</a:t>
            </a:r>
            <a:r>
              <a:rPr dirty="0" sz="1200" spc="-70">
                <a:solidFill>
                  <a:srgbClr val="231F20"/>
                </a:solidFill>
                <a:latin typeface="Myriad Pro Light"/>
                <a:cs typeface="Myriad Pro Light"/>
              </a:rPr>
              <a:t>п</a:t>
            </a:r>
            <a:r>
              <a:rPr dirty="0" sz="1200" spc="-55">
                <a:solidFill>
                  <a:srgbClr val="231F20"/>
                </a:solidFill>
                <a:latin typeface="Myriad Pro Light"/>
                <a:cs typeface="Myriad Pro Light"/>
              </a:rPr>
              <a:t>р</a:t>
            </a:r>
            <a:r>
              <a:rPr dirty="0" sz="1200" spc="-70">
                <a:solidFill>
                  <a:srgbClr val="231F20"/>
                </a:solidFill>
                <a:latin typeface="Myriad Pro Light"/>
                <a:cs typeface="Myriad Pro Light"/>
              </a:rPr>
              <a:t>о</a:t>
            </a:r>
            <a:r>
              <a:rPr dirty="0" sz="1200" spc="-85">
                <a:solidFill>
                  <a:srgbClr val="231F20"/>
                </a:solidFill>
                <a:latin typeface="Myriad Pro Light"/>
                <a:cs typeface="Myriad Pro Light"/>
              </a:rPr>
              <a:t>т</a:t>
            </a:r>
            <a:r>
              <a:rPr dirty="0" sz="1200" spc="-90">
                <a:solidFill>
                  <a:srgbClr val="231F20"/>
                </a:solidFill>
                <a:latin typeface="Myriad Pro Light"/>
                <a:cs typeface="Myriad Pro Light"/>
              </a:rPr>
              <a:t>и</a:t>
            </a:r>
            <a:r>
              <a:rPr dirty="0" sz="1200" spc="-70">
                <a:solidFill>
                  <a:srgbClr val="231F20"/>
                </a:solidFill>
                <a:latin typeface="Myriad Pro Light"/>
                <a:cs typeface="Myriad Pro Light"/>
              </a:rPr>
              <a:t>в</a:t>
            </a:r>
            <a:r>
              <a:rPr dirty="0" sz="1200" spc="-75">
                <a:solidFill>
                  <a:srgbClr val="231F20"/>
                </a:solidFill>
                <a:latin typeface="Myriad Pro Light"/>
                <a:cs typeface="Myriad Pro Light"/>
              </a:rPr>
              <a:t>лен</a:t>
            </a:r>
            <a:r>
              <a:rPr dirty="0" sz="1200" spc="-70">
                <a:solidFill>
                  <a:srgbClr val="231F20"/>
                </a:solidFill>
                <a:latin typeface="Myriad Pro Light"/>
                <a:cs typeface="Myriad Pro Light"/>
              </a:rPr>
              <a:t>и</a:t>
            </a:r>
            <a:r>
              <a:rPr dirty="0" sz="1200" spc="-85">
                <a:solidFill>
                  <a:srgbClr val="231F20"/>
                </a:solidFill>
                <a:latin typeface="Myriad Pro Light"/>
                <a:cs typeface="Myriad Pro Light"/>
              </a:rPr>
              <a:t>я</a:t>
            </a:r>
            <a:r>
              <a:rPr dirty="0" sz="1200" spc="10">
                <a:solidFill>
                  <a:srgbClr val="231F20"/>
                </a:solidFill>
                <a:latin typeface="Myriad Pro Light"/>
                <a:cs typeface="Myriad Pro Light"/>
              </a:rPr>
              <a:t> </a:t>
            </a:r>
            <a:r>
              <a:rPr dirty="0" sz="1200" spc="-80">
                <a:solidFill>
                  <a:srgbClr val="231F20"/>
                </a:solidFill>
                <a:latin typeface="Myriad Pro Light"/>
                <a:cs typeface="Myriad Pro Light"/>
              </a:rPr>
              <a:t>л</a:t>
            </a:r>
            <a:r>
              <a:rPr dirty="0" sz="1200" spc="-75">
                <a:solidFill>
                  <a:srgbClr val="231F20"/>
                </a:solidFill>
                <a:latin typeface="Myriad Pro Light"/>
                <a:cs typeface="Myriad Pro Light"/>
              </a:rPr>
              <a:t>и</a:t>
            </a:r>
            <a:r>
              <a:rPr dirty="0" sz="1200" spc="-85">
                <a:solidFill>
                  <a:srgbClr val="231F20"/>
                </a:solidFill>
                <a:latin typeface="Myriad Pro Light"/>
                <a:cs typeface="Myriad Pro Light"/>
              </a:rPr>
              <a:t>т</a:t>
            </a:r>
            <a:r>
              <a:rPr dirty="0" sz="1200" spc="-85">
                <a:solidFill>
                  <a:srgbClr val="231F20"/>
                </a:solidFill>
                <a:latin typeface="Myriad Pro Light"/>
                <a:cs typeface="Myriad Pro Light"/>
              </a:rPr>
              <a:t>и</a:t>
            </a:r>
            <a:r>
              <a:rPr dirty="0" sz="1200" spc="-65">
                <a:solidFill>
                  <a:srgbClr val="231F20"/>
                </a:solidFill>
                <a:latin typeface="Myriad Pro Light"/>
                <a:cs typeface="Myriad Pro Light"/>
              </a:rPr>
              <a:t>й</a:t>
            </a:r>
            <a:r>
              <a:rPr dirty="0" sz="1200" spc="-25">
                <a:solidFill>
                  <a:srgbClr val="231F20"/>
                </a:solidFill>
                <a:latin typeface="Myriad Pro Light"/>
                <a:cs typeface="Myriad Pro Light"/>
              </a:rPr>
              <a:t>-</a:t>
            </a:r>
            <a:r>
              <a:rPr dirty="0" sz="1200" spc="-80">
                <a:solidFill>
                  <a:srgbClr val="231F20"/>
                </a:solidFill>
                <a:latin typeface="Myriad Pro Light"/>
                <a:cs typeface="Myriad Pro Light"/>
              </a:rPr>
              <a:t>и</a:t>
            </a:r>
            <a:r>
              <a:rPr dirty="0" sz="1200" spc="-60">
                <a:solidFill>
                  <a:srgbClr val="231F20"/>
                </a:solidFill>
                <a:latin typeface="Myriad Pro Light"/>
                <a:cs typeface="Myriad Pro Light"/>
              </a:rPr>
              <a:t>о</a:t>
            </a:r>
            <a:r>
              <a:rPr dirty="0" sz="1200" spc="-105">
                <a:solidFill>
                  <a:srgbClr val="231F20"/>
                </a:solidFill>
                <a:latin typeface="Myriad Pro Light"/>
                <a:cs typeface="Myriad Pro Light"/>
              </a:rPr>
              <a:t>нн</a:t>
            </a:r>
            <a:r>
              <a:rPr dirty="0" sz="1200" spc="-114">
                <a:solidFill>
                  <a:srgbClr val="231F20"/>
                </a:solidFill>
                <a:latin typeface="Myriad Pro Light"/>
                <a:cs typeface="Myriad Pro Light"/>
              </a:rPr>
              <a:t>ы</a:t>
            </a:r>
            <a:r>
              <a:rPr dirty="0" sz="1200" spc="-85">
                <a:solidFill>
                  <a:srgbClr val="231F20"/>
                </a:solidFill>
                <a:latin typeface="Myriad Pro Light"/>
                <a:cs typeface="Myriad Pro Light"/>
              </a:rPr>
              <a:t>х</a:t>
            </a:r>
            <a:r>
              <a:rPr dirty="0" sz="1200" spc="10">
                <a:solidFill>
                  <a:srgbClr val="231F20"/>
                </a:solidFill>
                <a:latin typeface="Myriad Pro Light"/>
                <a:cs typeface="Myriad Pro Light"/>
              </a:rPr>
              <a:t> </a:t>
            </a:r>
            <a:r>
              <a:rPr dirty="0" sz="1200" spc="-85">
                <a:solidFill>
                  <a:srgbClr val="231F20"/>
                </a:solidFill>
                <a:latin typeface="Myriad Pro Light"/>
                <a:cs typeface="Myriad Pro Light"/>
              </a:rPr>
              <a:t>б</a:t>
            </a:r>
            <a:r>
              <a:rPr dirty="0" sz="1200" spc="-95">
                <a:solidFill>
                  <a:srgbClr val="231F20"/>
                </a:solidFill>
                <a:latin typeface="Myriad Pro Light"/>
                <a:cs typeface="Myriad Pro Light"/>
              </a:rPr>
              <a:t>а</a:t>
            </a:r>
            <a:r>
              <a:rPr dirty="0" sz="1200" spc="-85">
                <a:solidFill>
                  <a:srgbClr val="231F20"/>
                </a:solidFill>
                <a:latin typeface="Myriad Pro Light"/>
                <a:cs typeface="Myriad Pro Light"/>
              </a:rPr>
              <a:t>т</a:t>
            </a:r>
            <a:r>
              <a:rPr dirty="0" sz="1200" spc="-95">
                <a:solidFill>
                  <a:srgbClr val="231F20"/>
                </a:solidFill>
                <a:latin typeface="Myriad Pro Light"/>
                <a:cs typeface="Myriad Pro Light"/>
              </a:rPr>
              <a:t>а</a:t>
            </a:r>
            <a:r>
              <a:rPr dirty="0" sz="1200" spc="-50">
                <a:solidFill>
                  <a:srgbClr val="231F20"/>
                </a:solidFill>
                <a:latin typeface="Myriad Pro Light"/>
                <a:cs typeface="Myriad Pro Light"/>
              </a:rPr>
              <a:t>р</a:t>
            </a:r>
            <a:r>
              <a:rPr dirty="0" sz="1200" spc="-65">
                <a:solidFill>
                  <a:srgbClr val="231F20"/>
                </a:solidFill>
                <a:latin typeface="Myriad Pro Light"/>
                <a:cs typeface="Myriad Pro Light"/>
              </a:rPr>
              <a:t>е</a:t>
            </a:r>
            <a:r>
              <a:rPr dirty="0" sz="1200" spc="-65">
                <a:solidFill>
                  <a:srgbClr val="231F20"/>
                </a:solidFill>
                <a:latin typeface="Myriad Pro Light"/>
                <a:cs typeface="Myriad Pro Light"/>
              </a:rPr>
              <a:t>й</a:t>
            </a:r>
            <a:r>
              <a:rPr dirty="0" sz="1200" spc="-25">
                <a:solidFill>
                  <a:srgbClr val="231F20"/>
                </a:solidFill>
                <a:latin typeface="Myriad Pro Light"/>
                <a:cs typeface="Myriad Pro Light"/>
              </a:rPr>
              <a:t> </a:t>
            </a:r>
            <a:r>
              <a:rPr dirty="0" sz="1200" spc="-70">
                <a:solidFill>
                  <a:srgbClr val="231F20"/>
                </a:solidFill>
                <a:latin typeface="Myriad Pro Light"/>
                <a:cs typeface="Myriad Pro Light"/>
              </a:rPr>
              <a:t>н</a:t>
            </a:r>
            <a:r>
              <a:rPr dirty="0" sz="1200" spc="-90">
                <a:solidFill>
                  <a:srgbClr val="231F20"/>
                </a:solidFill>
                <a:latin typeface="Myriad Pro Light"/>
                <a:cs typeface="Myriad Pro Light"/>
              </a:rPr>
              <a:t>а</a:t>
            </a:r>
            <a:r>
              <a:rPr dirty="0" sz="1200" spc="-70">
                <a:solidFill>
                  <a:srgbClr val="231F20"/>
                </a:solidFill>
                <a:latin typeface="Myriad Pro Light"/>
                <a:cs typeface="Myriad Pro Light"/>
              </a:rPr>
              <a:t>п</a:t>
            </a:r>
            <a:r>
              <a:rPr dirty="0" sz="1200" spc="-55">
                <a:solidFill>
                  <a:srgbClr val="231F20"/>
                </a:solidFill>
                <a:latin typeface="Myriad Pro Light"/>
                <a:cs typeface="Myriad Pro Light"/>
              </a:rPr>
              <a:t>р</a:t>
            </a:r>
            <a:r>
              <a:rPr dirty="0" sz="1200" spc="-95">
                <a:solidFill>
                  <a:srgbClr val="231F20"/>
                </a:solidFill>
                <a:latin typeface="Myriad Pro Light"/>
                <a:cs typeface="Myriad Pro Light"/>
              </a:rPr>
              <a:t>я</a:t>
            </a:r>
            <a:r>
              <a:rPr dirty="0" sz="1200" spc="-130">
                <a:solidFill>
                  <a:srgbClr val="231F20"/>
                </a:solidFill>
                <a:latin typeface="Myriad Pro Light"/>
                <a:cs typeface="Myriad Pro Light"/>
              </a:rPr>
              <a:t>ж</a:t>
            </a:r>
            <a:r>
              <a:rPr dirty="0" sz="1200" spc="-70">
                <a:solidFill>
                  <a:srgbClr val="231F20"/>
                </a:solidFill>
                <a:latin typeface="Myriad Pro Light"/>
                <a:cs typeface="Myriad Pro Light"/>
              </a:rPr>
              <a:t>ен</a:t>
            </a:r>
            <a:r>
              <a:rPr dirty="0" sz="1200" spc="-80">
                <a:solidFill>
                  <a:srgbClr val="231F20"/>
                </a:solidFill>
                <a:latin typeface="Myriad Pro Light"/>
                <a:cs typeface="Myriad Pro Light"/>
              </a:rPr>
              <a:t>и</a:t>
            </a:r>
            <a:r>
              <a:rPr dirty="0" sz="1200" spc="-55">
                <a:solidFill>
                  <a:srgbClr val="231F20"/>
                </a:solidFill>
                <a:latin typeface="Myriad Pro Light"/>
                <a:cs typeface="Myriad Pro Light"/>
              </a:rPr>
              <a:t>е</a:t>
            </a:r>
            <a:r>
              <a:rPr dirty="0" sz="1200" spc="-114">
                <a:solidFill>
                  <a:srgbClr val="231F20"/>
                </a:solidFill>
                <a:latin typeface="Myriad Pro Light"/>
                <a:cs typeface="Myriad Pro Light"/>
              </a:rPr>
              <a:t>м</a:t>
            </a:r>
            <a:r>
              <a:rPr dirty="0" sz="1200" spc="10">
                <a:solidFill>
                  <a:srgbClr val="231F20"/>
                </a:solidFill>
                <a:latin typeface="Myriad Pro Light"/>
                <a:cs typeface="Myriad Pro Light"/>
              </a:rPr>
              <a:t> </a:t>
            </a:r>
            <a:r>
              <a:rPr dirty="0" sz="1200" spc="-110">
                <a:solidFill>
                  <a:srgbClr val="231F20"/>
                </a:solidFill>
                <a:latin typeface="Myriad Pro Light"/>
                <a:cs typeface="Myriad Pro Light"/>
              </a:rPr>
              <a:t>д</a:t>
            </a:r>
            <a:r>
              <a:rPr dirty="0" sz="1200" spc="-45">
                <a:solidFill>
                  <a:srgbClr val="231F20"/>
                </a:solidFill>
                <a:latin typeface="Myriad Pro Light"/>
                <a:cs typeface="Myriad Pro Light"/>
              </a:rPr>
              <a:t>о</a:t>
            </a:r>
            <a:r>
              <a:rPr dirty="0" sz="1200" spc="10">
                <a:solidFill>
                  <a:srgbClr val="231F20"/>
                </a:solidFill>
                <a:latin typeface="Myriad Pro Light"/>
                <a:cs typeface="Myriad Pro Light"/>
              </a:rPr>
              <a:t> </a:t>
            </a:r>
            <a:r>
              <a:rPr dirty="0" sz="1200" spc="-60">
                <a:solidFill>
                  <a:srgbClr val="231F20"/>
                </a:solidFill>
                <a:latin typeface="Myriad Pro Light"/>
                <a:cs typeface="Myriad Pro Light"/>
              </a:rPr>
              <a:t>5</a:t>
            </a:r>
            <a:r>
              <a:rPr dirty="0" sz="1200" spc="10">
                <a:solidFill>
                  <a:srgbClr val="231F20"/>
                </a:solidFill>
                <a:latin typeface="Myriad Pro Light"/>
                <a:cs typeface="Myriad Pro Light"/>
              </a:rPr>
              <a:t> </a:t>
            </a:r>
            <a:r>
              <a:rPr dirty="0" sz="1200" spc="-90">
                <a:solidFill>
                  <a:srgbClr val="231F20"/>
                </a:solidFill>
                <a:latin typeface="Myriad Pro Light"/>
                <a:cs typeface="Myriad Pro Light"/>
              </a:rPr>
              <a:t>В</a:t>
            </a:r>
            <a:r>
              <a:rPr dirty="0" sz="1200" spc="10">
                <a:solidFill>
                  <a:srgbClr val="231F20"/>
                </a:solidFill>
                <a:latin typeface="Myriad Pro Light"/>
                <a:cs typeface="Myriad Pro Light"/>
              </a:rPr>
              <a:t> </a:t>
            </a:r>
            <a:r>
              <a:rPr dirty="0" sz="1200" spc="-10">
                <a:solidFill>
                  <a:srgbClr val="231F20"/>
                </a:solidFill>
                <a:latin typeface="Myriad Pro Light"/>
                <a:cs typeface="Myriad Pro Light"/>
              </a:rPr>
              <a:t>с</a:t>
            </a:r>
            <a:r>
              <a:rPr dirty="0" sz="1200" spc="10">
                <a:solidFill>
                  <a:srgbClr val="231F20"/>
                </a:solidFill>
                <a:latin typeface="Myriad Pro Light"/>
                <a:cs typeface="Myriad Pro Light"/>
              </a:rPr>
              <a:t> </a:t>
            </a:r>
            <a:r>
              <a:rPr dirty="0" sz="1200" spc="-65">
                <a:solidFill>
                  <a:srgbClr val="231F20"/>
                </a:solidFill>
                <a:latin typeface="Myriad Pro Light"/>
                <a:cs typeface="Myriad Pro Light"/>
              </a:rPr>
              <a:t>п</a:t>
            </a:r>
            <a:r>
              <a:rPr dirty="0" sz="1200" spc="-50">
                <a:solidFill>
                  <a:srgbClr val="231F20"/>
                </a:solidFill>
                <a:latin typeface="Myriad Pro Light"/>
                <a:cs typeface="Myriad Pro Light"/>
              </a:rPr>
              <a:t>о</a:t>
            </a:r>
            <a:r>
              <a:rPr dirty="0" sz="1200" spc="-100">
                <a:solidFill>
                  <a:srgbClr val="231F20"/>
                </a:solidFill>
                <a:latin typeface="Myriad Pro Light"/>
                <a:cs typeface="Myriad Pro Light"/>
              </a:rPr>
              <a:t>м</a:t>
            </a:r>
            <a:r>
              <a:rPr dirty="0" sz="1200" spc="-90">
                <a:solidFill>
                  <a:srgbClr val="231F20"/>
                </a:solidFill>
                <a:latin typeface="Myriad Pro Light"/>
                <a:cs typeface="Myriad Pro Light"/>
              </a:rPr>
              <a:t>о</a:t>
            </a:r>
            <a:r>
              <a:rPr dirty="0" sz="1200" spc="-130">
                <a:solidFill>
                  <a:srgbClr val="231F20"/>
                </a:solidFill>
                <a:latin typeface="Myriad Pro Light"/>
                <a:cs typeface="Myriad Pro Light"/>
              </a:rPr>
              <a:t>щ</a:t>
            </a:r>
            <a:r>
              <a:rPr dirty="0" sz="1200" spc="-110">
                <a:solidFill>
                  <a:srgbClr val="231F20"/>
                </a:solidFill>
                <a:latin typeface="Myriad Pro Light"/>
                <a:cs typeface="Myriad Pro Light"/>
              </a:rPr>
              <a:t>ь</a:t>
            </a:r>
            <a:r>
              <a:rPr dirty="0" sz="1200" spc="-100">
                <a:solidFill>
                  <a:srgbClr val="231F20"/>
                </a:solidFill>
                <a:latin typeface="Myriad Pro Light"/>
                <a:cs typeface="Myriad Pro Light"/>
              </a:rPr>
              <a:t>ю</a:t>
            </a:r>
            <a:r>
              <a:rPr dirty="0" sz="1200" spc="10">
                <a:solidFill>
                  <a:srgbClr val="231F20"/>
                </a:solidFill>
                <a:latin typeface="Myriad Pro Light"/>
                <a:cs typeface="Myriad Pro Light"/>
              </a:rPr>
              <a:t> </a:t>
            </a:r>
            <a:r>
              <a:rPr dirty="0" sz="1200" spc="-70">
                <a:solidFill>
                  <a:srgbClr val="231F20"/>
                </a:solidFill>
                <a:latin typeface="Myriad Pro Light"/>
                <a:cs typeface="Myriad Pro Light"/>
              </a:rPr>
              <a:t>н</a:t>
            </a:r>
            <a:r>
              <a:rPr dirty="0" sz="1200" spc="-85">
                <a:solidFill>
                  <a:srgbClr val="231F20"/>
                </a:solidFill>
                <a:latin typeface="Myriad Pro Light"/>
                <a:cs typeface="Myriad Pro Light"/>
              </a:rPr>
              <a:t>и</a:t>
            </a:r>
            <a:r>
              <a:rPr dirty="0" sz="1200" spc="-100">
                <a:solidFill>
                  <a:srgbClr val="231F20"/>
                </a:solidFill>
                <a:latin typeface="Myriad Pro Light"/>
                <a:cs typeface="Myriad Pro Light"/>
              </a:rPr>
              <a:t>з</a:t>
            </a:r>
            <a:r>
              <a:rPr dirty="0" sz="1200" spc="-105">
                <a:solidFill>
                  <a:srgbClr val="231F20"/>
                </a:solidFill>
                <a:latin typeface="Myriad Pro Light"/>
                <a:cs typeface="Myriad Pro Light"/>
              </a:rPr>
              <a:t>к</a:t>
            </a:r>
            <a:r>
              <a:rPr dirty="0" sz="1200" spc="-70">
                <a:solidFill>
                  <a:srgbClr val="231F20"/>
                </a:solidFill>
                <a:latin typeface="Myriad Pro Light"/>
                <a:cs typeface="Myriad Pro Light"/>
              </a:rPr>
              <a:t>о</a:t>
            </a:r>
            <a:r>
              <a:rPr dirty="0" sz="1200" spc="-85">
                <a:solidFill>
                  <a:srgbClr val="231F20"/>
                </a:solidFill>
                <a:latin typeface="Myriad Pro Light"/>
                <a:cs typeface="Myriad Pro Light"/>
              </a:rPr>
              <a:t>ч</a:t>
            </a:r>
            <a:r>
              <a:rPr dirty="0" sz="1200" spc="-90">
                <a:solidFill>
                  <a:srgbClr val="231F20"/>
                </a:solidFill>
                <a:latin typeface="Myriad Pro Light"/>
                <a:cs typeface="Myriad Pro Light"/>
              </a:rPr>
              <a:t>а</a:t>
            </a:r>
            <a:r>
              <a:rPr dirty="0" sz="1200" spc="5">
                <a:solidFill>
                  <a:srgbClr val="231F20"/>
                </a:solidFill>
                <a:latin typeface="Myriad Pro Light"/>
                <a:cs typeface="Myriad Pro Light"/>
              </a:rPr>
              <a:t>с</a:t>
            </a:r>
            <a:r>
              <a:rPr dirty="0" sz="1200" spc="-105">
                <a:solidFill>
                  <a:srgbClr val="231F20"/>
                </a:solidFill>
                <a:latin typeface="Myriad Pro Light"/>
                <a:cs typeface="Myriad Pro Light"/>
              </a:rPr>
              <a:t>т</a:t>
            </a:r>
            <a:r>
              <a:rPr dirty="0" sz="1200" spc="-70">
                <a:solidFill>
                  <a:srgbClr val="231F20"/>
                </a:solidFill>
                <a:latin typeface="Myriad Pro Light"/>
                <a:cs typeface="Myriad Pro Light"/>
              </a:rPr>
              <a:t>о</a:t>
            </a:r>
            <a:r>
              <a:rPr dirty="0" sz="1200" spc="-85">
                <a:solidFill>
                  <a:srgbClr val="231F20"/>
                </a:solidFill>
                <a:latin typeface="Myriad Pro Light"/>
                <a:cs typeface="Myriad Pro Light"/>
              </a:rPr>
              <a:t>т</a:t>
            </a:r>
            <a:r>
              <a:rPr dirty="0" sz="1200" spc="-65">
                <a:solidFill>
                  <a:srgbClr val="231F20"/>
                </a:solidFill>
                <a:latin typeface="Myriad Pro Light"/>
                <a:cs typeface="Myriad Pro Light"/>
              </a:rPr>
              <a:t>н</a:t>
            </a:r>
            <a:r>
              <a:rPr dirty="0" sz="1200" spc="-60">
                <a:solidFill>
                  <a:srgbClr val="231F20"/>
                </a:solidFill>
                <a:latin typeface="Myriad Pro Light"/>
                <a:cs typeface="Myriad Pro Light"/>
              </a:rPr>
              <a:t>о</a:t>
            </a:r>
            <a:r>
              <a:rPr dirty="0" sz="1200" spc="-85">
                <a:solidFill>
                  <a:srgbClr val="231F20"/>
                </a:solidFill>
                <a:latin typeface="Myriad Pro Light"/>
                <a:cs typeface="Myriad Pro Light"/>
              </a:rPr>
              <a:t>г</a:t>
            </a:r>
            <a:r>
              <a:rPr dirty="0" sz="1200" spc="-45">
                <a:solidFill>
                  <a:srgbClr val="231F20"/>
                </a:solidFill>
                <a:latin typeface="Myriad Pro Light"/>
                <a:cs typeface="Myriad Pro Light"/>
              </a:rPr>
              <a:t>о</a:t>
            </a:r>
            <a:r>
              <a:rPr dirty="0" sz="1200" spc="10">
                <a:solidFill>
                  <a:srgbClr val="231F20"/>
                </a:solidFill>
                <a:latin typeface="Myriad Pro Light"/>
                <a:cs typeface="Myriad Pro Light"/>
              </a:rPr>
              <a:t> </a:t>
            </a:r>
            <a:r>
              <a:rPr dirty="0" sz="1200" spc="-65">
                <a:solidFill>
                  <a:srgbClr val="231F20"/>
                </a:solidFill>
                <a:latin typeface="Myriad Pro Light"/>
                <a:cs typeface="Myriad Pro Light"/>
              </a:rPr>
              <a:t>п</a:t>
            </a:r>
            <a:r>
              <a:rPr dirty="0" sz="1200" spc="-70">
                <a:solidFill>
                  <a:srgbClr val="231F20"/>
                </a:solidFill>
                <a:latin typeface="Myriad Pro Light"/>
                <a:cs typeface="Myriad Pro Light"/>
              </a:rPr>
              <a:t>е</a:t>
            </a:r>
            <a:r>
              <a:rPr dirty="0" sz="1200" spc="-50">
                <a:solidFill>
                  <a:srgbClr val="231F20"/>
                </a:solidFill>
                <a:latin typeface="Myriad Pro Light"/>
                <a:cs typeface="Myriad Pro Light"/>
              </a:rPr>
              <a:t>р</a:t>
            </a:r>
            <a:r>
              <a:rPr dirty="0" sz="1200" spc="-50">
                <a:solidFill>
                  <a:srgbClr val="231F20"/>
                </a:solidFill>
                <a:latin typeface="Myriad Pro Light"/>
                <a:cs typeface="Myriad Pro Light"/>
              </a:rPr>
              <a:t>е</a:t>
            </a:r>
            <a:r>
              <a:rPr dirty="0" sz="1200" spc="-100">
                <a:solidFill>
                  <a:srgbClr val="231F20"/>
                </a:solidFill>
                <a:latin typeface="Myriad Pro Light"/>
                <a:cs typeface="Myriad Pro Light"/>
              </a:rPr>
              <a:t>м</a:t>
            </a:r>
            <a:r>
              <a:rPr dirty="0" sz="1200" spc="-90">
                <a:solidFill>
                  <a:srgbClr val="231F20"/>
                </a:solidFill>
                <a:latin typeface="Myriad Pro Light"/>
                <a:cs typeface="Myriad Pro Light"/>
              </a:rPr>
              <a:t>е</a:t>
            </a:r>
            <a:r>
              <a:rPr dirty="0" sz="1200" spc="-70">
                <a:solidFill>
                  <a:srgbClr val="231F20"/>
                </a:solidFill>
                <a:latin typeface="Myriad Pro Light"/>
                <a:cs typeface="Myriad Pro Light"/>
              </a:rPr>
              <a:t>н</a:t>
            </a:r>
            <a:r>
              <a:rPr dirty="0" sz="1200" spc="-65">
                <a:solidFill>
                  <a:srgbClr val="231F20"/>
                </a:solidFill>
                <a:latin typeface="Myriad Pro Light"/>
                <a:cs typeface="Myriad Pro Light"/>
              </a:rPr>
              <a:t>н</a:t>
            </a:r>
            <a:r>
              <a:rPr dirty="0" sz="1200" spc="-60">
                <a:solidFill>
                  <a:srgbClr val="231F20"/>
                </a:solidFill>
                <a:latin typeface="Myriad Pro Light"/>
                <a:cs typeface="Myriad Pro Light"/>
              </a:rPr>
              <a:t>о</a:t>
            </a:r>
            <a:r>
              <a:rPr dirty="0" sz="1200" spc="-85">
                <a:solidFill>
                  <a:srgbClr val="231F20"/>
                </a:solidFill>
                <a:latin typeface="Myriad Pro Light"/>
                <a:cs typeface="Myriad Pro Light"/>
              </a:rPr>
              <a:t>г</a:t>
            </a:r>
            <a:r>
              <a:rPr dirty="0" sz="1200" spc="-45">
                <a:solidFill>
                  <a:srgbClr val="231F20"/>
                </a:solidFill>
                <a:latin typeface="Myriad Pro Light"/>
                <a:cs typeface="Myriad Pro Light"/>
              </a:rPr>
              <a:t>о</a:t>
            </a:r>
            <a:r>
              <a:rPr dirty="0" sz="1200" spc="10">
                <a:solidFill>
                  <a:srgbClr val="231F20"/>
                </a:solidFill>
                <a:latin typeface="Myriad Pro Light"/>
                <a:cs typeface="Myriad Pro Light"/>
              </a:rPr>
              <a:t> </a:t>
            </a:r>
            <a:r>
              <a:rPr dirty="0" sz="1200" spc="-105">
                <a:solidFill>
                  <a:srgbClr val="231F20"/>
                </a:solidFill>
                <a:latin typeface="Myriad Pro Light"/>
                <a:cs typeface="Myriad Pro Light"/>
              </a:rPr>
              <a:t>т</a:t>
            </a:r>
            <a:r>
              <a:rPr dirty="0" sz="1200" spc="-60">
                <a:solidFill>
                  <a:srgbClr val="231F20"/>
                </a:solidFill>
                <a:latin typeface="Myriad Pro Light"/>
                <a:cs typeface="Myriad Pro Light"/>
              </a:rPr>
              <a:t>о</a:t>
            </a:r>
            <a:r>
              <a:rPr dirty="0" sz="1200" spc="-80">
                <a:solidFill>
                  <a:srgbClr val="231F20"/>
                </a:solidFill>
                <a:latin typeface="Myriad Pro Light"/>
                <a:cs typeface="Myriad Pro Light"/>
              </a:rPr>
              <a:t>к</a:t>
            </a:r>
            <a:r>
              <a:rPr dirty="0" sz="1200" spc="-75">
                <a:solidFill>
                  <a:srgbClr val="231F20"/>
                </a:solidFill>
                <a:latin typeface="Myriad Pro Light"/>
                <a:cs typeface="Myriad Pro Light"/>
              </a:rPr>
              <a:t>а</a:t>
            </a:r>
            <a:r>
              <a:rPr dirty="0" sz="1200" spc="10">
                <a:solidFill>
                  <a:srgbClr val="231F20"/>
                </a:solidFill>
                <a:latin typeface="Myriad Pro Light"/>
                <a:cs typeface="Myriad Pro Light"/>
              </a:rPr>
              <a:t> </a:t>
            </a:r>
            <a:r>
              <a:rPr dirty="0" sz="1200" spc="-65">
                <a:solidFill>
                  <a:srgbClr val="231F20"/>
                </a:solidFill>
                <a:latin typeface="Myriad Pro Light"/>
                <a:cs typeface="Myriad Pro Light"/>
              </a:rPr>
              <a:t>б</a:t>
            </a:r>
            <a:r>
              <a:rPr dirty="0" sz="1200" spc="-80">
                <a:solidFill>
                  <a:srgbClr val="231F20"/>
                </a:solidFill>
                <a:latin typeface="Myriad Pro Light"/>
                <a:cs typeface="Myriad Pro Light"/>
              </a:rPr>
              <a:t>е</a:t>
            </a:r>
            <a:r>
              <a:rPr dirty="0" sz="1200" spc="-85">
                <a:solidFill>
                  <a:srgbClr val="231F20"/>
                </a:solidFill>
                <a:latin typeface="Myriad Pro Light"/>
                <a:cs typeface="Myriad Pro Light"/>
              </a:rPr>
              <a:t>з</a:t>
            </a:r>
            <a:r>
              <a:rPr dirty="0" sz="1200" spc="10">
                <a:solidFill>
                  <a:srgbClr val="231F20"/>
                </a:solidFill>
                <a:latin typeface="Myriad Pro Light"/>
                <a:cs typeface="Myriad Pro Light"/>
              </a:rPr>
              <a:t> </a:t>
            </a:r>
            <a:r>
              <a:rPr dirty="0" sz="1200" spc="-70">
                <a:solidFill>
                  <a:srgbClr val="231F20"/>
                </a:solidFill>
                <a:latin typeface="Myriad Pro Light"/>
                <a:cs typeface="Myriad Pro Light"/>
              </a:rPr>
              <a:t>п</a:t>
            </a:r>
            <a:r>
              <a:rPr dirty="0" sz="1200" spc="-50">
                <a:solidFill>
                  <a:srgbClr val="231F20"/>
                </a:solidFill>
                <a:latin typeface="Myriad Pro Light"/>
                <a:cs typeface="Myriad Pro Light"/>
              </a:rPr>
              <a:t>р</a:t>
            </a:r>
            <a:r>
              <a:rPr dirty="0" sz="1200" spc="-70">
                <a:solidFill>
                  <a:srgbClr val="231F20"/>
                </a:solidFill>
                <a:latin typeface="Myriad Pro Light"/>
                <a:cs typeface="Myriad Pro Light"/>
              </a:rPr>
              <a:t>е</a:t>
            </a:r>
            <a:r>
              <a:rPr dirty="0" sz="1200" spc="-90">
                <a:solidFill>
                  <a:srgbClr val="231F20"/>
                </a:solidFill>
                <a:latin typeface="Myriad Pro Light"/>
                <a:cs typeface="Myriad Pro Light"/>
              </a:rPr>
              <a:t>д</a:t>
            </a:r>
            <a:r>
              <a:rPr dirty="0" sz="1200" spc="-75">
                <a:solidFill>
                  <a:srgbClr val="231F20"/>
                </a:solidFill>
                <a:latin typeface="Myriad Pro Light"/>
                <a:cs typeface="Myriad Pro Light"/>
              </a:rPr>
              <a:t>в</a:t>
            </a:r>
            <a:r>
              <a:rPr dirty="0" sz="1200" spc="-95">
                <a:solidFill>
                  <a:srgbClr val="231F20"/>
                </a:solidFill>
                <a:latin typeface="Myriad Pro Light"/>
                <a:cs typeface="Myriad Pro Light"/>
              </a:rPr>
              <a:t>а</a:t>
            </a:r>
            <a:r>
              <a:rPr dirty="0" sz="1200" spc="-55">
                <a:solidFill>
                  <a:srgbClr val="231F20"/>
                </a:solidFill>
                <a:latin typeface="Myriad Pro Light"/>
                <a:cs typeface="Myriad Pro Light"/>
              </a:rPr>
              <a:t>р</a:t>
            </a:r>
            <a:r>
              <a:rPr dirty="0" sz="1200" spc="-75">
                <a:solidFill>
                  <a:srgbClr val="231F20"/>
                </a:solidFill>
                <a:latin typeface="Myriad Pro Light"/>
                <a:cs typeface="Myriad Pro Light"/>
              </a:rPr>
              <a:t>и</a:t>
            </a:r>
            <a:r>
              <a:rPr dirty="0" sz="1200" spc="-105">
                <a:solidFill>
                  <a:srgbClr val="231F20"/>
                </a:solidFill>
                <a:latin typeface="Myriad Pro Light"/>
                <a:cs typeface="Myriad Pro Light"/>
              </a:rPr>
              <a:t>т</a:t>
            </a:r>
            <a:r>
              <a:rPr dirty="0" sz="1200" spc="-45">
                <a:solidFill>
                  <a:srgbClr val="231F20"/>
                </a:solidFill>
                <a:latin typeface="Myriad Pro Light"/>
                <a:cs typeface="Myriad Pro Light"/>
              </a:rPr>
              <a:t>е</a:t>
            </a:r>
            <a:r>
              <a:rPr dirty="0" sz="1200" spc="-80">
                <a:solidFill>
                  <a:srgbClr val="231F20"/>
                </a:solidFill>
                <a:latin typeface="Myriad Pro Light"/>
                <a:cs typeface="Myriad Pro Light"/>
              </a:rPr>
              <a:t>л</a:t>
            </a:r>
            <a:r>
              <a:rPr dirty="0" sz="1200" spc="-110">
                <a:solidFill>
                  <a:srgbClr val="231F20"/>
                </a:solidFill>
                <a:latin typeface="Myriad Pro Light"/>
                <a:cs typeface="Myriad Pro Light"/>
              </a:rPr>
              <a:t>ь</a:t>
            </a:r>
            <a:r>
              <a:rPr dirty="0" sz="1200" spc="-65">
                <a:solidFill>
                  <a:srgbClr val="231F20"/>
                </a:solidFill>
                <a:latin typeface="Myriad Pro Light"/>
                <a:cs typeface="Myriad Pro Light"/>
              </a:rPr>
              <a:t>н</a:t>
            </a:r>
            <a:r>
              <a:rPr dirty="0" sz="1200" spc="-60">
                <a:solidFill>
                  <a:srgbClr val="231F20"/>
                </a:solidFill>
                <a:latin typeface="Myriad Pro Light"/>
                <a:cs typeface="Myriad Pro Light"/>
              </a:rPr>
              <a:t>о</a:t>
            </a:r>
            <a:r>
              <a:rPr dirty="0" sz="1200" spc="-65">
                <a:solidFill>
                  <a:srgbClr val="231F20"/>
                </a:solidFill>
                <a:latin typeface="Myriad Pro Light"/>
                <a:cs typeface="Myriad Pro Light"/>
              </a:rPr>
              <a:t>й</a:t>
            </a:r>
            <a:r>
              <a:rPr dirty="0" sz="1200" spc="10">
                <a:solidFill>
                  <a:srgbClr val="231F20"/>
                </a:solidFill>
                <a:latin typeface="Myriad Pro Light"/>
                <a:cs typeface="Myriad Pro Light"/>
              </a:rPr>
              <a:t> </a:t>
            </a:r>
            <a:r>
              <a:rPr dirty="0" sz="1200" spc="-80">
                <a:solidFill>
                  <a:srgbClr val="231F20"/>
                </a:solidFill>
                <a:latin typeface="Myriad Pro Light"/>
                <a:cs typeface="Myriad Pro Light"/>
              </a:rPr>
              <a:t>з</a:t>
            </a:r>
            <a:r>
              <a:rPr dirty="0" sz="1200" spc="-105">
                <a:solidFill>
                  <a:srgbClr val="231F20"/>
                </a:solidFill>
                <a:latin typeface="Myriad Pro Light"/>
                <a:cs typeface="Myriad Pro Light"/>
              </a:rPr>
              <a:t>а</a:t>
            </a:r>
            <a:r>
              <a:rPr dirty="0" sz="1200" spc="-55">
                <a:solidFill>
                  <a:srgbClr val="231F20"/>
                </a:solidFill>
                <a:latin typeface="Myriad Pro Light"/>
                <a:cs typeface="Myriad Pro Light"/>
              </a:rPr>
              <a:t>р</a:t>
            </a:r>
            <a:r>
              <a:rPr dirty="0" sz="1200" spc="-95">
                <a:solidFill>
                  <a:srgbClr val="231F20"/>
                </a:solidFill>
                <a:latin typeface="Myriad Pro Light"/>
                <a:cs typeface="Myriad Pro Light"/>
              </a:rPr>
              <a:t>я</a:t>
            </a:r>
            <a:r>
              <a:rPr dirty="0" sz="1200" spc="-110">
                <a:solidFill>
                  <a:srgbClr val="231F20"/>
                </a:solidFill>
                <a:latin typeface="Myriad Pro Light"/>
                <a:cs typeface="Myriad Pro Light"/>
              </a:rPr>
              <a:t>д</a:t>
            </a:r>
            <a:r>
              <a:rPr dirty="0" sz="1200" spc="-85">
                <a:solidFill>
                  <a:srgbClr val="231F20"/>
                </a:solidFill>
                <a:latin typeface="Myriad Pro Light"/>
                <a:cs typeface="Myriad Pro Light"/>
              </a:rPr>
              <a:t>к</a:t>
            </a:r>
            <a:r>
              <a:rPr dirty="0" sz="1200" spc="-65">
                <a:solidFill>
                  <a:srgbClr val="231F20"/>
                </a:solidFill>
                <a:latin typeface="Myriad Pro Light"/>
                <a:cs typeface="Myriad Pro Light"/>
              </a:rPr>
              <a:t>и</a:t>
            </a:r>
            <a:r>
              <a:rPr dirty="0" sz="1200" spc="-25">
                <a:solidFill>
                  <a:srgbClr val="231F20"/>
                </a:solidFill>
                <a:latin typeface="Myriad Pro Light"/>
                <a:cs typeface="Myriad Pro Light"/>
              </a:rPr>
              <a:t> </a:t>
            </a:r>
            <a:r>
              <a:rPr dirty="0" sz="1200" spc="-70">
                <a:solidFill>
                  <a:srgbClr val="231F20"/>
                </a:solidFill>
                <a:latin typeface="Myriad Pro Light"/>
                <a:cs typeface="Myriad Pro Light"/>
              </a:rPr>
              <a:t>и</a:t>
            </a:r>
            <a:r>
              <a:rPr dirty="0" sz="1200" spc="-80">
                <a:solidFill>
                  <a:srgbClr val="231F20"/>
                </a:solidFill>
                <a:latin typeface="Myriad Pro Light"/>
                <a:cs typeface="Myriad Pro Light"/>
              </a:rPr>
              <a:t>л</a:t>
            </a:r>
            <a:r>
              <a:rPr dirty="0" sz="1200" spc="-65">
                <a:solidFill>
                  <a:srgbClr val="231F20"/>
                </a:solidFill>
                <a:latin typeface="Myriad Pro Light"/>
                <a:cs typeface="Myriad Pro Light"/>
              </a:rPr>
              <a:t>и</a:t>
            </a:r>
            <a:r>
              <a:rPr dirty="0" sz="1200" spc="10">
                <a:solidFill>
                  <a:srgbClr val="231F20"/>
                </a:solidFill>
                <a:latin typeface="Myriad Pro Light"/>
                <a:cs typeface="Myriad Pro Light"/>
              </a:rPr>
              <a:t> </a:t>
            </a:r>
            <a:r>
              <a:rPr dirty="0" sz="1200" spc="-55">
                <a:solidFill>
                  <a:srgbClr val="231F20"/>
                </a:solidFill>
                <a:latin typeface="Myriad Pro Light"/>
                <a:cs typeface="Myriad Pro Light"/>
              </a:rPr>
              <a:t>р</a:t>
            </a:r>
            <a:r>
              <a:rPr dirty="0" sz="1200" spc="-90">
                <a:solidFill>
                  <a:srgbClr val="231F20"/>
                </a:solidFill>
                <a:latin typeface="Myriad Pro Light"/>
                <a:cs typeface="Myriad Pro Light"/>
              </a:rPr>
              <a:t>а</a:t>
            </a:r>
            <a:r>
              <a:rPr dirty="0" sz="1200" spc="-105">
                <a:solidFill>
                  <a:srgbClr val="231F20"/>
                </a:solidFill>
                <a:latin typeface="Myriad Pro Light"/>
                <a:cs typeface="Myriad Pro Light"/>
              </a:rPr>
              <a:t>з</a:t>
            </a:r>
            <a:r>
              <a:rPr dirty="0" sz="1200" spc="-55">
                <a:solidFill>
                  <a:srgbClr val="231F20"/>
                </a:solidFill>
                <a:latin typeface="Myriad Pro Light"/>
                <a:cs typeface="Myriad Pro Light"/>
              </a:rPr>
              <a:t>р</a:t>
            </a:r>
            <a:r>
              <a:rPr dirty="0" sz="1200" spc="-90">
                <a:solidFill>
                  <a:srgbClr val="231F20"/>
                </a:solidFill>
                <a:latin typeface="Myriad Pro Light"/>
                <a:cs typeface="Myriad Pro Light"/>
              </a:rPr>
              <a:t>я</a:t>
            </a:r>
            <a:r>
              <a:rPr dirty="0" sz="1200" spc="-110">
                <a:solidFill>
                  <a:srgbClr val="231F20"/>
                </a:solidFill>
                <a:latin typeface="Myriad Pro Light"/>
                <a:cs typeface="Myriad Pro Light"/>
              </a:rPr>
              <a:t>д</a:t>
            </a:r>
            <a:r>
              <a:rPr dirty="0" sz="1200" spc="-85">
                <a:solidFill>
                  <a:srgbClr val="231F20"/>
                </a:solidFill>
                <a:latin typeface="Myriad Pro Light"/>
                <a:cs typeface="Myriad Pro Light"/>
              </a:rPr>
              <a:t>к</a:t>
            </a:r>
            <a:r>
              <a:rPr dirty="0" sz="1200" spc="-65">
                <a:solidFill>
                  <a:srgbClr val="231F20"/>
                </a:solidFill>
                <a:latin typeface="Myriad Pro Light"/>
                <a:cs typeface="Myriad Pro Light"/>
              </a:rPr>
              <a:t>и</a:t>
            </a:r>
            <a:r>
              <a:rPr dirty="0" sz="1200" spc="10">
                <a:solidFill>
                  <a:srgbClr val="231F20"/>
                </a:solidFill>
                <a:latin typeface="Myriad Pro Light"/>
                <a:cs typeface="Myriad Pro Light"/>
              </a:rPr>
              <a:t> </a:t>
            </a:r>
            <a:r>
              <a:rPr dirty="0" sz="1200" spc="-95">
                <a:solidFill>
                  <a:srgbClr val="231F20"/>
                </a:solidFill>
                <a:latin typeface="Myriad Pro Light"/>
                <a:cs typeface="Myriad Pro Light"/>
              </a:rPr>
              <a:t>а</a:t>
            </a:r>
            <a:r>
              <a:rPr dirty="0" sz="1200" spc="-85">
                <a:solidFill>
                  <a:srgbClr val="231F20"/>
                </a:solidFill>
                <a:latin typeface="Myriad Pro Light"/>
                <a:cs typeface="Myriad Pro Light"/>
              </a:rPr>
              <a:t>к</a:t>
            </a:r>
            <a:r>
              <a:rPr dirty="0" sz="1200" spc="-50">
                <a:solidFill>
                  <a:srgbClr val="231F20"/>
                </a:solidFill>
                <a:latin typeface="Myriad Pro Light"/>
                <a:cs typeface="Myriad Pro Light"/>
              </a:rPr>
              <a:t>к</a:t>
            </a:r>
            <a:r>
              <a:rPr dirty="0" sz="1200" spc="-85">
                <a:solidFill>
                  <a:srgbClr val="231F20"/>
                </a:solidFill>
                <a:latin typeface="Myriad Pro Light"/>
                <a:cs typeface="Myriad Pro Light"/>
              </a:rPr>
              <a:t>у</a:t>
            </a:r>
            <a:r>
              <a:rPr dirty="0" sz="1200" spc="-125">
                <a:solidFill>
                  <a:srgbClr val="231F20"/>
                </a:solidFill>
                <a:latin typeface="Myriad Pro Light"/>
                <a:cs typeface="Myriad Pro Light"/>
              </a:rPr>
              <a:t>м</a:t>
            </a:r>
            <a:r>
              <a:rPr dirty="0" sz="1200" spc="-105">
                <a:solidFill>
                  <a:srgbClr val="231F20"/>
                </a:solidFill>
                <a:latin typeface="Myriad Pro Light"/>
                <a:cs typeface="Myriad Pro Light"/>
              </a:rPr>
              <a:t>у</a:t>
            </a:r>
            <a:r>
              <a:rPr dirty="0" sz="1200" spc="-70">
                <a:solidFill>
                  <a:srgbClr val="231F20"/>
                </a:solidFill>
                <a:latin typeface="Myriad Pro Light"/>
                <a:cs typeface="Myriad Pro Light"/>
              </a:rPr>
              <a:t>л</a:t>
            </a:r>
            <a:r>
              <a:rPr dirty="0" sz="1200" spc="-95">
                <a:solidFill>
                  <a:srgbClr val="231F20"/>
                </a:solidFill>
                <a:latin typeface="Myriad Pro Light"/>
                <a:cs typeface="Myriad Pro Light"/>
              </a:rPr>
              <a:t>я</a:t>
            </a:r>
            <a:r>
              <a:rPr dirty="0" sz="1200" spc="-105">
                <a:solidFill>
                  <a:srgbClr val="231F20"/>
                </a:solidFill>
                <a:latin typeface="Myriad Pro Light"/>
                <a:cs typeface="Myriad Pro Light"/>
              </a:rPr>
              <a:t>т</a:t>
            </a:r>
            <a:r>
              <a:rPr dirty="0" sz="1200" spc="-65">
                <a:solidFill>
                  <a:srgbClr val="231F20"/>
                </a:solidFill>
                <a:latin typeface="Myriad Pro Light"/>
                <a:cs typeface="Myriad Pro Light"/>
              </a:rPr>
              <a:t>о</a:t>
            </a:r>
            <a:r>
              <a:rPr dirty="0" sz="1200" spc="-55">
                <a:solidFill>
                  <a:srgbClr val="231F20"/>
                </a:solidFill>
                <a:latin typeface="Myriad Pro Light"/>
                <a:cs typeface="Myriad Pro Light"/>
              </a:rPr>
              <a:t>р</a:t>
            </a:r>
            <a:r>
              <a:rPr dirty="0" sz="1200" spc="-100">
                <a:solidFill>
                  <a:srgbClr val="231F20"/>
                </a:solidFill>
                <a:latin typeface="Myriad Pro Light"/>
                <a:cs typeface="Myriad Pro Light"/>
              </a:rPr>
              <a:t>а</a:t>
            </a:r>
            <a:r>
              <a:rPr dirty="0" sz="1200" spc="-80">
                <a:solidFill>
                  <a:srgbClr val="231F20"/>
                </a:solidFill>
                <a:latin typeface="Myriad Pro Light"/>
                <a:cs typeface="Myriad Pro Light"/>
              </a:rPr>
              <a:t>.</a:t>
            </a:r>
            <a:r>
              <a:rPr dirty="0" sz="1200" spc="10">
                <a:solidFill>
                  <a:srgbClr val="231F20"/>
                </a:solidFill>
                <a:latin typeface="Myriad Pro Light"/>
                <a:cs typeface="Myriad Pro Light"/>
              </a:rPr>
              <a:t> </a:t>
            </a:r>
            <a:r>
              <a:rPr dirty="0" sz="1200" spc="-85">
                <a:solidFill>
                  <a:srgbClr val="231F20"/>
                </a:solidFill>
                <a:latin typeface="Myriad Pro Light"/>
                <a:cs typeface="Myriad Pro Light"/>
              </a:rPr>
              <a:t>П</a:t>
            </a:r>
            <a:r>
              <a:rPr dirty="0" sz="1200" spc="-55">
                <a:solidFill>
                  <a:srgbClr val="231F20"/>
                </a:solidFill>
                <a:latin typeface="Myriad Pro Light"/>
                <a:cs typeface="Myriad Pro Light"/>
              </a:rPr>
              <a:t>р</a:t>
            </a:r>
            <a:r>
              <a:rPr dirty="0" sz="1200" spc="-65">
                <a:solidFill>
                  <a:srgbClr val="231F20"/>
                </a:solidFill>
                <a:latin typeface="Myriad Pro Light"/>
                <a:cs typeface="Myriad Pro Light"/>
              </a:rPr>
              <a:t>и</a:t>
            </a:r>
            <a:r>
              <a:rPr dirty="0" sz="1200" spc="10">
                <a:solidFill>
                  <a:srgbClr val="231F20"/>
                </a:solidFill>
                <a:latin typeface="Myriad Pro Light"/>
                <a:cs typeface="Myriad Pro Light"/>
              </a:rPr>
              <a:t> </a:t>
            </a:r>
            <a:r>
              <a:rPr dirty="0" sz="1200" spc="-65">
                <a:solidFill>
                  <a:srgbClr val="231F20"/>
                </a:solidFill>
                <a:latin typeface="Myriad Pro Light"/>
                <a:cs typeface="Myriad Pro Light"/>
              </a:rPr>
              <a:t>э</a:t>
            </a:r>
            <a:r>
              <a:rPr dirty="0" sz="1200" spc="-105">
                <a:solidFill>
                  <a:srgbClr val="231F20"/>
                </a:solidFill>
                <a:latin typeface="Myriad Pro Light"/>
                <a:cs typeface="Myriad Pro Light"/>
              </a:rPr>
              <a:t>т</a:t>
            </a:r>
            <a:r>
              <a:rPr dirty="0" sz="1200" spc="-80">
                <a:solidFill>
                  <a:srgbClr val="231F20"/>
                </a:solidFill>
                <a:latin typeface="Myriad Pro Light"/>
                <a:cs typeface="Myriad Pro Light"/>
              </a:rPr>
              <a:t>о</a:t>
            </a:r>
            <a:r>
              <a:rPr dirty="0" sz="1200" spc="-95">
                <a:solidFill>
                  <a:srgbClr val="231F20"/>
                </a:solidFill>
                <a:latin typeface="Myriad Pro Light"/>
                <a:cs typeface="Myriad Pro Light"/>
              </a:rPr>
              <a:t>м</a:t>
            </a:r>
            <a:r>
              <a:rPr dirty="0" sz="1200" spc="10">
                <a:solidFill>
                  <a:srgbClr val="231F20"/>
                </a:solidFill>
                <a:latin typeface="Myriad Pro Light"/>
                <a:cs typeface="Myriad Pro Light"/>
              </a:rPr>
              <a:t> </a:t>
            </a:r>
            <a:r>
              <a:rPr dirty="0" sz="1200" spc="0">
                <a:solidFill>
                  <a:srgbClr val="231F20"/>
                </a:solidFill>
                <a:latin typeface="Myriad Pro Light"/>
                <a:cs typeface="Myriad Pro Light"/>
              </a:rPr>
              <a:t>с</a:t>
            </a:r>
            <a:r>
              <a:rPr dirty="0" sz="1200" spc="-85">
                <a:solidFill>
                  <a:srgbClr val="231F20"/>
                </a:solidFill>
                <a:latin typeface="Myriad Pro Light"/>
                <a:cs typeface="Myriad Pro Light"/>
              </a:rPr>
              <a:t>у</a:t>
            </a:r>
            <a:r>
              <a:rPr dirty="0" sz="1200" spc="-135">
                <a:solidFill>
                  <a:srgbClr val="231F20"/>
                </a:solidFill>
                <a:latin typeface="Myriad Pro Light"/>
                <a:cs typeface="Myriad Pro Light"/>
              </a:rPr>
              <a:t>щ</a:t>
            </a:r>
            <a:r>
              <a:rPr dirty="0" sz="1200" spc="-50">
                <a:solidFill>
                  <a:srgbClr val="231F20"/>
                </a:solidFill>
                <a:latin typeface="Myriad Pro Light"/>
                <a:cs typeface="Myriad Pro Light"/>
              </a:rPr>
              <a:t>е</a:t>
            </a:r>
            <a:r>
              <a:rPr dirty="0" sz="1200" spc="5">
                <a:solidFill>
                  <a:srgbClr val="231F20"/>
                </a:solidFill>
                <a:latin typeface="Myriad Pro Light"/>
                <a:cs typeface="Myriad Pro Light"/>
              </a:rPr>
              <a:t>с</a:t>
            </a:r>
            <a:r>
              <a:rPr dirty="0" sz="1200" spc="-85">
                <a:solidFill>
                  <a:srgbClr val="231F20"/>
                </a:solidFill>
                <a:latin typeface="Myriad Pro Light"/>
                <a:cs typeface="Myriad Pro Light"/>
              </a:rPr>
              <a:t>т</a:t>
            </a:r>
            <a:r>
              <a:rPr dirty="0" sz="1200" spc="-90">
                <a:solidFill>
                  <a:srgbClr val="231F20"/>
                </a:solidFill>
                <a:latin typeface="Myriad Pro Light"/>
                <a:cs typeface="Myriad Pro Light"/>
              </a:rPr>
              <a:t>в</a:t>
            </a:r>
            <a:r>
              <a:rPr dirty="0" sz="1200" spc="-70">
                <a:solidFill>
                  <a:srgbClr val="231F20"/>
                </a:solidFill>
                <a:latin typeface="Myriad Pro Light"/>
                <a:cs typeface="Myriad Pro Light"/>
              </a:rPr>
              <a:t>ен</a:t>
            </a:r>
            <a:r>
              <a:rPr dirty="0" sz="1200" spc="-65">
                <a:solidFill>
                  <a:srgbClr val="231F20"/>
                </a:solidFill>
                <a:latin typeface="Myriad Pro Light"/>
                <a:cs typeface="Myriad Pro Light"/>
              </a:rPr>
              <a:t>н</a:t>
            </a:r>
            <a:r>
              <a:rPr dirty="0" sz="1200" spc="-45">
                <a:solidFill>
                  <a:srgbClr val="231F20"/>
                </a:solidFill>
                <a:latin typeface="Myriad Pro Light"/>
                <a:cs typeface="Myriad Pro Light"/>
              </a:rPr>
              <a:t>о</a:t>
            </a:r>
            <a:r>
              <a:rPr dirty="0" sz="1200" spc="10">
                <a:solidFill>
                  <a:srgbClr val="231F20"/>
                </a:solidFill>
                <a:latin typeface="Myriad Pro Light"/>
                <a:cs typeface="Myriad Pro Light"/>
              </a:rPr>
              <a:t> </a:t>
            </a:r>
            <a:r>
              <a:rPr dirty="0" sz="1200" spc="-50">
                <a:solidFill>
                  <a:srgbClr val="231F20"/>
                </a:solidFill>
                <a:latin typeface="Myriad Pro Light"/>
                <a:cs typeface="Myriad Pro Light"/>
              </a:rPr>
              <a:t>с</a:t>
            </a:r>
            <a:r>
              <a:rPr dirty="0" sz="1200" spc="-60">
                <a:solidFill>
                  <a:srgbClr val="231F20"/>
                </a:solidFill>
                <a:latin typeface="Myriad Pro Light"/>
                <a:cs typeface="Myriad Pro Light"/>
              </a:rPr>
              <a:t>о</a:t>
            </a:r>
            <a:r>
              <a:rPr dirty="0" sz="1200" spc="-85">
                <a:solidFill>
                  <a:srgbClr val="231F20"/>
                </a:solidFill>
                <a:latin typeface="Myriad Pro Light"/>
                <a:cs typeface="Myriad Pro Light"/>
              </a:rPr>
              <a:t>к</a:t>
            </a:r>
            <a:r>
              <a:rPr dirty="0" sz="1200" spc="-55">
                <a:solidFill>
                  <a:srgbClr val="231F20"/>
                </a:solidFill>
                <a:latin typeface="Myriad Pro Light"/>
                <a:cs typeface="Myriad Pro Light"/>
              </a:rPr>
              <a:t>р</a:t>
            </a:r>
            <a:r>
              <a:rPr dirty="0" sz="1200" spc="-90">
                <a:solidFill>
                  <a:srgbClr val="231F20"/>
                </a:solidFill>
                <a:latin typeface="Myriad Pro Light"/>
                <a:cs typeface="Myriad Pro Light"/>
              </a:rPr>
              <a:t>а</a:t>
            </a:r>
            <a:r>
              <a:rPr dirty="0" sz="1200" spc="-125">
                <a:solidFill>
                  <a:srgbClr val="231F20"/>
                </a:solidFill>
                <a:latin typeface="Myriad Pro Light"/>
                <a:cs typeface="Myriad Pro Light"/>
              </a:rPr>
              <a:t>щ</a:t>
            </a:r>
            <a:r>
              <a:rPr dirty="0" sz="1200" spc="-90">
                <a:solidFill>
                  <a:srgbClr val="231F20"/>
                </a:solidFill>
                <a:latin typeface="Myriad Pro Light"/>
                <a:cs typeface="Myriad Pro Light"/>
              </a:rPr>
              <a:t>а</a:t>
            </a:r>
            <a:r>
              <a:rPr dirty="0" sz="1200" spc="-60">
                <a:solidFill>
                  <a:srgbClr val="231F20"/>
                </a:solidFill>
                <a:latin typeface="Myriad Pro Light"/>
                <a:cs typeface="Myriad Pro Light"/>
              </a:rPr>
              <a:t>е</a:t>
            </a:r>
            <a:r>
              <a:rPr dirty="0" sz="1200" spc="-110">
                <a:solidFill>
                  <a:srgbClr val="231F20"/>
                </a:solidFill>
                <a:latin typeface="Myriad Pro Light"/>
                <a:cs typeface="Myriad Pro Light"/>
              </a:rPr>
              <a:t>т</a:t>
            </a:r>
            <a:r>
              <a:rPr dirty="0" sz="1200" spc="0">
                <a:solidFill>
                  <a:srgbClr val="231F20"/>
                </a:solidFill>
                <a:latin typeface="Myriad Pro Light"/>
                <a:cs typeface="Myriad Pro Light"/>
              </a:rPr>
              <a:t>с</a:t>
            </a:r>
            <a:r>
              <a:rPr dirty="0" sz="1200" spc="-85">
                <a:solidFill>
                  <a:srgbClr val="231F20"/>
                </a:solidFill>
                <a:latin typeface="Myriad Pro Light"/>
                <a:cs typeface="Myriad Pro Light"/>
              </a:rPr>
              <a:t>я</a:t>
            </a:r>
            <a:r>
              <a:rPr dirty="0" sz="1200" spc="10">
                <a:solidFill>
                  <a:srgbClr val="231F20"/>
                </a:solidFill>
                <a:latin typeface="Myriad Pro Light"/>
                <a:cs typeface="Myriad Pro Light"/>
              </a:rPr>
              <a:t> </a:t>
            </a:r>
            <a:r>
              <a:rPr dirty="0" sz="1200" spc="-100">
                <a:solidFill>
                  <a:srgbClr val="231F20"/>
                </a:solidFill>
                <a:latin typeface="Myriad Pro Light"/>
                <a:cs typeface="Myriad Pro Light"/>
              </a:rPr>
              <a:t>в</a:t>
            </a:r>
            <a:r>
              <a:rPr dirty="0" sz="1200" spc="-50">
                <a:solidFill>
                  <a:srgbClr val="231F20"/>
                </a:solidFill>
                <a:latin typeface="Myriad Pro Light"/>
                <a:cs typeface="Myriad Pro Light"/>
              </a:rPr>
              <a:t>р</a:t>
            </a:r>
            <a:r>
              <a:rPr dirty="0" sz="1200" spc="-55">
                <a:solidFill>
                  <a:srgbClr val="231F20"/>
                </a:solidFill>
                <a:latin typeface="Myriad Pro Light"/>
                <a:cs typeface="Myriad Pro Light"/>
              </a:rPr>
              <a:t>е</a:t>
            </a:r>
            <a:r>
              <a:rPr dirty="0" sz="1200" spc="-105">
                <a:solidFill>
                  <a:srgbClr val="231F20"/>
                </a:solidFill>
                <a:latin typeface="Myriad Pro Light"/>
                <a:cs typeface="Myriad Pro Light"/>
              </a:rPr>
              <a:t>м</a:t>
            </a:r>
            <a:r>
              <a:rPr dirty="0" sz="1200" spc="-85">
                <a:solidFill>
                  <a:srgbClr val="231F20"/>
                </a:solidFill>
                <a:latin typeface="Myriad Pro Light"/>
                <a:cs typeface="Myriad Pro Light"/>
              </a:rPr>
              <a:t>я</a:t>
            </a:r>
            <a:r>
              <a:rPr dirty="0" sz="1200" spc="10">
                <a:solidFill>
                  <a:srgbClr val="231F20"/>
                </a:solidFill>
                <a:latin typeface="Myriad Pro Light"/>
                <a:cs typeface="Myriad Pro Light"/>
              </a:rPr>
              <a:t> </a:t>
            </a:r>
            <a:r>
              <a:rPr dirty="0" sz="1200" spc="-65">
                <a:solidFill>
                  <a:srgbClr val="231F20"/>
                </a:solidFill>
                <a:latin typeface="Myriad Pro Light"/>
                <a:cs typeface="Myriad Pro Light"/>
              </a:rPr>
              <a:t>н</a:t>
            </a:r>
            <a:r>
              <a:rPr dirty="0" sz="1200" spc="-50">
                <a:solidFill>
                  <a:srgbClr val="231F20"/>
                </a:solidFill>
                <a:latin typeface="Myriad Pro Light"/>
                <a:cs typeface="Myriad Pro Light"/>
              </a:rPr>
              <a:t>е</a:t>
            </a:r>
            <a:r>
              <a:rPr dirty="0" sz="1200" spc="-70">
                <a:solidFill>
                  <a:srgbClr val="231F20"/>
                </a:solidFill>
                <a:latin typeface="Myriad Pro Light"/>
                <a:cs typeface="Myriad Pro Light"/>
              </a:rPr>
              <a:t>о</a:t>
            </a:r>
            <a:r>
              <a:rPr dirty="0" sz="1200" spc="-85">
                <a:solidFill>
                  <a:srgbClr val="231F20"/>
                </a:solidFill>
                <a:latin typeface="Myriad Pro Light"/>
                <a:cs typeface="Myriad Pro Light"/>
              </a:rPr>
              <a:t>б</a:t>
            </a:r>
            <a:r>
              <a:rPr dirty="0" sz="1200" spc="-120">
                <a:solidFill>
                  <a:srgbClr val="231F20"/>
                </a:solidFill>
                <a:latin typeface="Myriad Pro Light"/>
                <a:cs typeface="Myriad Pro Light"/>
              </a:rPr>
              <a:t>х</a:t>
            </a:r>
            <a:r>
              <a:rPr dirty="0" sz="1200" spc="-70">
                <a:solidFill>
                  <a:srgbClr val="231F20"/>
                </a:solidFill>
                <a:latin typeface="Myriad Pro Light"/>
                <a:cs typeface="Myriad Pro Light"/>
              </a:rPr>
              <a:t>о</a:t>
            </a:r>
            <a:r>
              <a:rPr dirty="0" sz="1200" spc="-110">
                <a:solidFill>
                  <a:srgbClr val="231F20"/>
                </a:solidFill>
                <a:latin typeface="Myriad Pro Light"/>
                <a:cs typeface="Myriad Pro Light"/>
              </a:rPr>
              <a:t>д</a:t>
            </a:r>
            <a:r>
              <a:rPr dirty="0" sz="1200" spc="-75">
                <a:solidFill>
                  <a:srgbClr val="231F20"/>
                </a:solidFill>
                <a:latin typeface="Myriad Pro Light"/>
                <a:cs typeface="Myriad Pro Light"/>
              </a:rPr>
              <a:t>и</a:t>
            </a:r>
            <a:r>
              <a:rPr dirty="0" sz="1200" spc="-75">
                <a:solidFill>
                  <a:srgbClr val="231F20"/>
                </a:solidFill>
                <a:latin typeface="Myriad Pro Light"/>
                <a:cs typeface="Myriad Pro Light"/>
              </a:rPr>
              <a:t>мо</a:t>
            </a:r>
            <a:r>
              <a:rPr dirty="0" sz="1200" spc="-60">
                <a:solidFill>
                  <a:srgbClr val="231F20"/>
                </a:solidFill>
                <a:latin typeface="Myriad Pro Light"/>
                <a:cs typeface="Myriad Pro Light"/>
              </a:rPr>
              <a:t>е</a:t>
            </a:r>
            <a:r>
              <a:rPr dirty="0" sz="1200" spc="10">
                <a:solidFill>
                  <a:srgbClr val="231F20"/>
                </a:solidFill>
                <a:latin typeface="Myriad Pro Light"/>
                <a:cs typeface="Myriad Pro Light"/>
              </a:rPr>
              <a:t> </a:t>
            </a:r>
            <a:r>
              <a:rPr dirty="0" sz="1200" spc="-75">
                <a:solidFill>
                  <a:srgbClr val="231F20"/>
                </a:solidFill>
                <a:latin typeface="Myriad Pro Light"/>
                <a:cs typeface="Myriad Pro Light"/>
              </a:rPr>
              <a:t>д</a:t>
            </a:r>
            <a:r>
              <a:rPr dirty="0" sz="1200" spc="-70">
                <a:solidFill>
                  <a:srgbClr val="231F20"/>
                </a:solidFill>
                <a:latin typeface="Myriad Pro Light"/>
                <a:cs typeface="Myriad Pro Light"/>
              </a:rPr>
              <a:t>л</a:t>
            </a:r>
            <a:r>
              <a:rPr dirty="0" sz="1200" spc="-85">
                <a:solidFill>
                  <a:srgbClr val="231F20"/>
                </a:solidFill>
                <a:latin typeface="Myriad Pro Light"/>
                <a:cs typeface="Myriad Pro Light"/>
              </a:rPr>
              <a:t>я</a:t>
            </a:r>
            <a:r>
              <a:rPr dirty="0" sz="1200" spc="10">
                <a:solidFill>
                  <a:srgbClr val="231F20"/>
                </a:solidFill>
                <a:latin typeface="Myriad Pro Light"/>
                <a:cs typeface="Myriad Pro Light"/>
              </a:rPr>
              <a:t> </a:t>
            </a:r>
            <a:r>
              <a:rPr dirty="0" sz="1200" spc="-70">
                <a:solidFill>
                  <a:srgbClr val="231F20"/>
                </a:solidFill>
                <a:latin typeface="Myriad Pro Light"/>
                <a:cs typeface="Myriad Pro Light"/>
              </a:rPr>
              <a:t>п</a:t>
            </a:r>
            <a:r>
              <a:rPr dirty="0" sz="1200" spc="-50">
                <a:solidFill>
                  <a:srgbClr val="231F20"/>
                </a:solidFill>
                <a:latin typeface="Myriad Pro Light"/>
                <a:cs typeface="Myriad Pro Light"/>
              </a:rPr>
              <a:t>р</a:t>
            </a:r>
            <a:r>
              <a:rPr dirty="0" sz="1200" spc="-60">
                <a:solidFill>
                  <a:srgbClr val="231F20"/>
                </a:solidFill>
                <a:latin typeface="Myriad Pro Light"/>
                <a:cs typeface="Myriad Pro Light"/>
              </a:rPr>
              <a:t>о</a:t>
            </a:r>
            <a:r>
              <a:rPr dirty="0" sz="1200" spc="-90">
                <a:solidFill>
                  <a:srgbClr val="231F20"/>
                </a:solidFill>
                <a:latin typeface="Myriad Pro Light"/>
                <a:cs typeface="Myriad Pro Light"/>
              </a:rPr>
              <a:t>в</a:t>
            </a:r>
            <a:r>
              <a:rPr dirty="0" sz="1200" spc="-70">
                <a:solidFill>
                  <a:srgbClr val="231F20"/>
                </a:solidFill>
                <a:latin typeface="Myriad Pro Light"/>
                <a:cs typeface="Myriad Pro Light"/>
              </a:rPr>
              <a:t>е</a:t>
            </a:r>
            <a:r>
              <a:rPr dirty="0" sz="1200" spc="-60">
                <a:solidFill>
                  <a:srgbClr val="231F20"/>
                </a:solidFill>
                <a:latin typeface="Myriad Pro Light"/>
                <a:cs typeface="Myriad Pro Light"/>
              </a:rPr>
              <a:t>р</a:t>
            </a:r>
            <a:r>
              <a:rPr dirty="0" sz="1200" spc="-85">
                <a:solidFill>
                  <a:srgbClr val="231F20"/>
                </a:solidFill>
                <a:latin typeface="Myriad Pro Light"/>
                <a:cs typeface="Myriad Pro Light"/>
              </a:rPr>
              <a:t>к</a:t>
            </a:r>
            <a:r>
              <a:rPr dirty="0" sz="1200" spc="-65">
                <a:solidFill>
                  <a:srgbClr val="231F20"/>
                </a:solidFill>
                <a:latin typeface="Myriad Pro Light"/>
                <a:cs typeface="Myriad Pro Light"/>
              </a:rPr>
              <a:t>и</a:t>
            </a:r>
            <a:r>
              <a:rPr dirty="0" sz="1200" spc="-25">
                <a:solidFill>
                  <a:srgbClr val="231F20"/>
                </a:solidFill>
                <a:latin typeface="Myriad Pro Light"/>
                <a:cs typeface="Myriad Pro Light"/>
              </a:rPr>
              <a:t> </a:t>
            </a:r>
            <a:r>
              <a:rPr dirty="0" sz="1200" spc="-105">
                <a:solidFill>
                  <a:srgbClr val="231F20"/>
                </a:solidFill>
                <a:latin typeface="Myriad Pro Light"/>
                <a:cs typeface="Myriad Pro Light"/>
              </a:rPr>
              <a:t>т</a:t>
            </a:r>
            <a:r>
              <a:rPr dirty="0" sz="1200" spc="-50">
                <a:solidFill>
                  <a:srgbClr val="231F20"/>
                </a:solidFill>
                <a:latin typeface="Myriad Pro Light"/>
                <a:cs typeface="Myriad Pro Light"/>
              </a:rPr>
              <a:t>е</a:t>
            </a:r>
            <a:r>
              <a:rPr dirty="0" sz="1200" spc="-100">
                <a:solidFill>
                  <a:srgbClr val="231F20"/>
                </a:solidFill>
                <a:latin typeface="Myriad Pro Light"/>
                <a:cs typeface="Myriad Pro Light"/>
              </a:rPr>
              <a:t>х</a:t>
            </a:r>
            <a:r>
              <a:rPr dirty="0" sz="1200" spc="-70">
                <a:solidFill>
                  <a:srgbClr val="231F20"/>
                </a:solidFill>
                <a:latin typeface="Myriad Pro Light"/>
                <a:cs typeface="Myriad Pro Light"/>
              </a:rPr>
              <a:t>н</a:t>
            </a:r>
            <a:r>
              <a:rPr dirty="0" sz="1200" spc="-95">
                <a:solidFill>
                  <a:srgbClr val="231F20"/>
                </a:solidFill>
                <a:latin typeface="Myriad Pro Light"/>
                <a:cs typeface="Myriad Pro Light"/>
              </a:rPr>
              <a:t>и</a:t>
            </a:r>
            <a:r>
              <a:rPr dirty="0" sz="1200" spc="-80">
                <a:solidFill>
                  <a:srgbClr val="231F20"/>
                </a:solidFill>
                <a:latin typeface="Myriad Pro Light"/>
                <a:cs typeface="Myriad Pro Light"/>
              </a:rPr>
              <a:t>ч</a:t>
            </a:r>
            <a:r>
              <a:rPr dirty="0" sz="1200" spc="-30">
                <a:solidFill>
                  <a:srgbClr val="231F20"/>
                </a:solidFill>
                <a:latin typeface="Myriad Pro Light"/>
                <a:cs typeface="Myriad Pro Light"/>
              </a:rPr>
              <a:t>е</a:t>
            </a:r>
            <a:r>
              <a:rPr dirty="0" sz="1200" spc="-50">
                <a:solidFill>
                  <a:srgbClr val="231F20"/>
                </a:solidFill>
                <a:latin typeface="Myriad Pro Light"/>
                <a:cs typeface="Myriad Pro Light"/>
              </a:rPr>
              <a:t>с</a:t>
            </a:r>
            <a:r>
              <a:rPr dirty="0" sz="1200" spc="-105">
                <a:solidFill>
                  <a:srgbClr val="231F20"/>
                </a:solidFill>
                <a:latin typeface="Myriad Pro Light"/>
                <a:cs typeface="Myriad Pro Light"/>
              </a:rPr>
              <a:t>к</a:t>
            </a:r>
            <a:r>
              <a:rPr dirty="0" sz="1200" spc="-60">
                <a:solidFill>
                  <a:srgbClr val="231F20"/>
                </a:solidFill>
                <a:latin typeface="Myriad Pro Light"/>
                <a:cs typeface="Myriad Pro Light"/>
              </a:rPr>
              <a:t>о</a:t>
            </a:r>
            <a:r>
              <a:rPr dirty="0" sz="1200" spc="-85">
                <a:solidFill>
                  <a:srgbClr val="231F20"/>
                </a:solidFill>
                <a:latin typeface="Myriad Pro Light"/>
                <a:cs typeface="Myriad Pro Light"/>
              </a:rPr>
              <a:t>г</a:t>
            </a:r>
            <a:r>
              <a:rPr dirty="0" sz="1200" spc="-45">
                <a:solidFill>
                  <a:srgbClr val="231F20"/>
                </a:solidFill>
                <a:latin typeface="Myriad Pro Light"/>
                <a:cs typeface="Myriad Pro Light"/>
              </a:rPr>
              <a:t>о</a:t>
            </a:r>
            <a:r>
              <a:rPr dirty="0" sz="1200" spc="10">
                <a:solidFill>
                  <a:srgbClr val="231F20"/>
                </a:solidFill>
                <a:latin typeface="Myriad Pro Light"/>
                <a:cs typeface="Myriad Pro Light"/>
              </a:rPr>
              <a:t> </a:t>
            </a:r>
            <a:r>
              <a:rPr dirty="0" sz="1200" spc="-50">
                <a:solidFill>
                  <a:srgbClr val="231F20"/>
                </a:solidFill>
                <a:latin typeface="Myriad Pro Light"/>
                <a:cs typeface="Myriad Pro Light"/>
              </a:rPr>
              <a:t>с</a:t>
            </a:r>
            <a:r>
              <a:rPr dirty="0" sz="1200" spc="-50">
                <a:solidFill>
                  <a:srgbClr val="231F20"/>
                </a:solidFill>
                <a:latin typeface="Myriad Pro Light"/>
                <a:cs typeface="Myriad Pro Light"/>
              </a:rPr>
              <a:t>о</a:t>
            </a:r>
            <a:r>
              <a:rPr dirty="0" sz="1200" spc="5">
                <a:solidFill>
                  <a:srgbClr val="231F20"/>
                </a:solidFill>
                <a:latin typeface="Myriad Pro Light"/>
                <a:cs typeface="Myriad Pro Light"/>
              </a:rPr>
              <a:t>с</a:t>
            </a:r>
            <a:r>
              <a:rPr dirty="0" sz="1200" spc="-105">
                <a:solidFill>
                  <a:srgbClr val="231F20"/>
                </a:solidFill>
                <a:latin typeface="Myriad Pro Light"/>
                <a:cs typeface="Myriad Pro Light"/>
              </a:rPr>
              <a:t>т</a:t>
            </a:r>
            <a:r>
              <a:rPr dirty="0" sz="1200" spc="-55">
                <a:solidFill>
                  <a:srgbClr val="231F20"/>
                </a:solidFill>
                <a:latin typeface="Myriad Pro Light"/>
                <a:cs typeface="Myriad Pro Light"/>
              </a:rPr>
              <a:t>о</a:t>
            </a:r>
            <a:r>
              <a:rPr dirty="0" sz="1200" spc="-105">
                <a:solidFill>
                  <a:srgbClr val="231F20"/>
                </a:solidFill>
                <a:latin typeface="Myriad Pro Light"/>
                <a:cs typeface="Myriad Pro Light"/>
              </a:rPr>
              <a:t>я</a:t>
            </a:r>
            <a:r>
              <a:rPr dirty="0" sz="1200" spc="-70">
                <a:solidFill>
                  <a:srgbClr val="231F20"/>
                </a:solidFill>
                <a:latin typeface="Myriad Pro Light"/>
                <a:cs typeface="Myriad Pro Light"/>
              </a:rPr>
              <a:t>н</a:t>
            </a:r>
            <a:r>
              <a:rPr dirty="0" sz="1200" spc="-75">
                <a:solidFill>
                  <a:srgbClr val="231F20"/>
                </a:solidFill>
                <a:latin typeface="Myriad Pro Light"/>
                <a:cs typeface="Myriad Pro Light"/>
              </a:rPr>
              <a:t>и</a:t>
            </a:r>
            <a:r>
              <a:rPr dirty="0" sz="1200" spc="-85">
                <a:solidFill>
                  <a:srgbClr val="231F20"/>
                </a:solidFill>
                <a:latin typeface="Myriad Pro Light"/>
                <a:cs typeface="Myriad Pro Light"/>
              </a:rPr>
              <a:t>я</a:t>
            </a:r>
            <a:r>
              <a:rPr dirty="0" sz="1200" spc="10">
                <a:solidFill>
                  <a:srgbClr val="231F20"/>
                </a:solidFill>
                <a:latin typeface="Myriad Pro Light"/>
                <a:cs typeface="Myriad Pro Light"/>
              </a:rPr>
              <a:t> </a:t>
            </a:r>
            <a:r>
              <a:rPr dirty="0" sz="1200" spc="-95">
                <a:solidFill>
                  <a:srgbClr val="231F20"/>
                </a:solidFill>
                <a:latin typeface="Myriad Pro Light"/>
                <a:cs typeface="Myriad Pro Light"/>
              </a:rPr>
              <a:t>а</a:t>
            </a:r>
            <a:r>
              <a:rPr dirty="0" sz="1200" spc="-85">
                <a:solidFill>
                  <a:srgbClr val="231F20"/>
                </a:solidFill>
                <a:latin typeface="Myriad Pro Light"/>
                <a:cs typeface="Myriad Pro Light"/>
              </a:rPr>
              <a:t>к</a:t>
            </a:r>
            <a:r>
              <a:rPr dirty="0" sz="1200" spc="-50">
                <a:solidFill>
                  <a:srgbClr val="231F20"/>
                </a:solidFill>
                <a:latin typeface="Myriad Pro Light"/>
                <a:cs typeface="Myriad Pro Light"/>
              </a:rPr>
              <a:t>к</a:t>
            </a:r>
            <a:r>
              <a:rPr dirty="0" sz="1200" spc="-85">
                <a:solidFill>
                  <a:srgbClr val="231F20"/>
                </a:solidFill>
                <a:latin typeface="Myriad Pro Light"/>
                <a:cs typeface="Myriad Pro Light"/>
              </a:rPr>
              <a:t>у</a:t>
            </a:r>
            <a:r>
              <a:rPr dirty="0" sz="1200" spc="-125">
                <a:solidFill>
                  <a:srgbClr val="231F20"/>
                </a:solidFill>
                <a:latin typeface="Myriad Pro Light"/>
                <a:cs typeface="Myriad Pro Light"/>
              </a:rPr>
              <a:t>м</a:t>
            </a:r>
            <a:r>
              <a:rPr dirty="0" sz="1200" spc="-105">
                <a:solidFill>
                  <a:srgbClr val="231F20"/>
                </a:solidFill>
                <a:latin typeface="Myriad Pro Light"/>
                <a:cs typeface="Myriad Pro Light"/>
              </a:rPr>
              <a:t>у</a:t>
            </a:r>
            <a:r>
              <a:rPr dirty="0" sz="1200" spc="-70">
                <a:solidFill>
                  <a:srgbClr val="231F20"/>
                </a:solidFill>
                <a:latin typeface="Myriad Pro Light"/>
                <a:cs typeface="Myriad Pro Light"/>
              </a:rPr>
              <a:t>л</a:t>
            </a:r>
            <a:r>
              <a:rPr dirty="0" sz="1200" spc="-95">
                <a:solidFill>
                  <a:srgbClr val="231F20"/>
                </a:solidFill>
                <a:latin typeface="Myriad Pro Light"/>
                <a:cs typeface="Myriad Pro Light"/>
              </a:rPr>
              <a:t>я</a:t>
            </a:r>
            <a:r>
              <a:rPr dirty="0" sz="1200" spc="-105">
                <a:solidFill>
                  <a:srgbClr val="231F20"/>
                </a:solidFill>
                <a:latin typeface="Myriad Pro Light"/>
                <a:cs typeface="Myriad Pro Light"/>
              </a:rPr>
              <a:t>т</a:t>
            </a:r>
            <a:r>
              <a:rPr dirty="0" sz="1200" spc="-65">
                <a:solidFill>
                  <a:srgbClr val="231F20"/>
                </a:solidFill>
                <a:latin typeface="Myriad Pro Light"/>
                <a:cs typeface="Myriad Pro Light"/>
              </a:rPr>
              <a:t>о</a:t>
            </a:r>
            <a:r>
              <a:rPr dirty="0" sz="1200" spc="-55">
                <a:solidFill>
                  <a:srgbClr val="231F20"/>
                </a:solidFill>
                <a:latin typeface="Myriad Pro Light"/>
                <a:cs typeface="Myriad Pro Light"/>
              </a:rPr>
              <a:t>р</a:t>
            </a:r>
            <a:r>
              <a:rPr dirty="0" sz="1200" spc="-100">
                <a:solidFill>
                  <a:srgbClr val="231F20"/>
                </a:solidFill>
                <a:latin typeface="Myriad Pro Light"/>
                <a:cs typeface="Myriad Pro Light"/>
              </a:rPr>
              <a:t>а</a:t>
            </a:r>
            <a:r>
              <a:rPr dirty="0" sz="1200" spc="-80">
                <a:solidFill>
                  <a:srgbClr val="231F20"/>
                </a:solidFill>
                <a:latin typeface="Myriad Pro Light"/>
                <a:cs typeface="Myriad Pro Light"/>
              </a:rPr>
              <a:t>.</a:t>
            </a:r>
            <a:endParaRPr sz="1200">
              <a:latin typeface="Myriad Pro Light"/>
              <a:cs typeface="Myriad Pro Light"/>
            </a:endParaRPr>
          </a:p>
          <a:p>
            <a:pPr marL="12700">
              <a:lnSpc>
                <a:spcPct val="100000"/>
              </a:lnSpc>
              <a:spcBef>
                <a:spcPts val="280"/>
              </a:spcBef>
            </a:pPr>
            <a:r>
              <a:rPr dirty="0" sz="1200" spc="-5" b="1">
                <a:solidFill>
                  <a:srgbClr val="231F20"/>
                </a:solidFill>
                <a:latin typeface="Myriad Pro"/>
                <a:cs typeface="Myriad Pro"/>
              </a:rPr>
              <a:t>О</a:t>
            </a:r>
            <a:r>
              <a:rPr dirty="0" sz="1200" spc="-15" b="1">
                <a:solidFill>
                  <a:srgbClr val="231F20"/>
                </a:solidFill>
                <a:latin typeface="Myriad Pro"/>
                <a:cs typeface="Myriad Pro"/>
              </a:rPr>
              <a:t>с</a:t>
            </a:r>
            <a:r>
              <a:rPr dirty="0" sz="1200" spc="-5" b="1">
                <a:solidFill>
                  <a:srgbClr val="231F20"/>
                </a:solidFill>
                <a:latin typeface="Myriad Pro"/>
                <a:cs typeface="Myriad Pro"/>
              </a:rPr>
              <a:t>об</a:t>
            </a:r>
            <a:r>
              <a:rPr dirty="0" sz="1200" spc="5" b="1">
                <a:solidFill>
                  <a:srgbClr val="231F20"/>
                </a:solidFill>
                <a:latin typeface="Myriad Pro"/>
                <a:cs typeface="Myriad Pro"/>
              </a:rPr>
              <a:t>е</a:t>
            </a:r>
            <a:r>
              <a:rPr dirty="0" sz="1200" b="1">
                <a:solidFill>
                  <a:srgbClr val="231F20"/>
                </a:solidFill>
                <a:latin typeface="Myriad Pro"/>
                <a:cs typeface="Myriad Pro"/>
              </a:rPr>
              <a:t>н</a:t>
            </a:r>
            <a:r>
              <a:rPr dirty="0" sz="1200" spc="-5" b="1">
                <a:solidFill>
                  <a:srgbClr val="231F20"/>
                </a:solidFill>
                <a:latin typeface="Myriad Pro"/>
                <a:cs typeface="Myriad Pro"/>
              </a:rPr>
              <a:t>но</a:t>
            </a:r>
            <a:r>
              <a:rPr dirty="0" sz="1200" spc="20" b="1">
                <a:solidFill>
                  <a:srgbClr val="231F20"/>
                </a:solidFill>
                <a:latin typeface="Myriad Pro"/>
                <a:cs typeface="Myriad Pro"/>
              </a:rPr>
              <a:t>с</a:t>
            </a:r>
            <a:r>
              <a:rPr dirty="0" sz="1200" spc="-5" b="1">
                <a:solidFill>
                  <a:srgbClr val="231F20"/>
                </a:solidFill>
                <a:latin typeface="Myriad Pro"/>
                <a:cs typeface="Myriad Pro"/>
              </a:rPr>
              <a:t>ти:</a:t>
            </a:r>
            <a:endParaRPr sz="1200">
              <a:latin typeface="Myriad Pro"/>
              <a:cs typeface="Myriad Pro"/>
            </a:endParaRPr>
          </a:p>
          <a:p>
            <a:pPr marL="401320" indent="-185420">
              <a:lnSpc>
                <a:spcPct val="100000"/>
              </a:lnSpc>
              <a:buClr>
                <a:srgbClr val="231F20"/>
              </a:buClr>
              <a:buFont typeface="Myriad Pro Light"/>
              <a:buChar char="—"/>
              <a:tabLst>
                <a:tab pos="401955" algn="l"/>
              </a:tabLst>
            </a:pPr>
            <a:r>
              <a:rPr dirty="0" sz="1200" spc="-114">
                <a:solidFill>
                  <a:srgbClr val="231F20"/>
                </a:solidFill>
                <a:latin typeface="Myriad Pro Light"/>
                <a:cs typeface="Myriad Pro Light"/>
              </a:rPr>
              <a:t>вы</a:t>
            </a:r>
            <a:r>
              <a:rPr dirty="0" sz="1200" spc="-105">
                <a:solidFill>
                  <a:srgbClr val="231F20"/>
                </a:solidFill>
                <a:latin typeface="Myriad Pro Light"/>
                <a:cs typeface="Myriad Pro Light"/>
              </a:rPr>
              <a:t>с</a:t>
            </a:r>
            <a:r>
              <a:rPr dirty="0" sz="1200" spc="-60">
                <a:solidFill>
                  <a:srgbClr val="231F20"/>
                </a:solidFill>
                <a:latin typeface="Myriad Pro Light"/>
                <a:cs typeface="Myriad Pro Light"/>
              </a:rPr>
              <a:t>о</a:t>
            </a:r>
            <a:r>
              <a:rPr dirty="0" sz="1200" spc="-85">
                <a:solidFill>
                  <a:srgbClr val="231F20"/>
                </a:solidFill>
                <a:latin typeface="Myriad Pro Light"/>
                <a:cs typeface="Myriad Pro Light"/>
              </a:rPr>
              <a:t>к</a:t>
            </a:r>
            <a:r>
              <a:rPr dirty="0" sz="1200" spc="-75">
                <a:solidFill>
                  <a:srgbClr val="231F20"/>
                </a:solidFill>
                <a:latin typeface="Myriad Pro Light"/>
                <a:cs typeface="Myriad Pro Light"/>
              </a:rPr>
              <a:t>а</a:t>
            </a:r>
            <a:r>
              <a:rPr dirty="0" sz="1200" spc="-85">
                <a:solidFill>
                  <a:srgbClr val="231F20"/>
                </a:solidFill>
                <a:latin typeface="Myriad Pro Light"/>
                <a:cs typeface="Myriad Pro Light"/>
              </a:rPr>
              <a:t>я</a:t>
            </a:r>
            <a:r>
              <a:rPr dirty="0" sz="1200" spc="10">
                <a:solidFill>
                  <a:srgbClr val="231F20"/>
                </a:solidFill>
                <a:latin typeface="Myriad Pro Light"/>
                <a:cs typeface="Myriad Pro Light"/>
              </a:rPr>
              <a:t> </a:t>
            </a:r>
            <a:r>
              <a:rPr dirty="0" sz="1200" spc="-60">
                <a:solidFill>
                  <a:srgbClr val="231F20"/>
                </a:solidFill>
                <a:latin typeface="Myriad Pro Light"/>
                <a:cs typeface="Myriad Pro Light"/>
              </a:rPr>
              <a:t>с</a:t>
            </a:r>
            <a:r>
              <a:rPr dirty="0" sz="1200" spc="-75">
                <a:solidFill>
                  <a:srgbClr val="231F20"/>
                </a:solidFill>
                <a:latin typeface="Myriad Pro Light"/>
                <a:cs typeface="Myriad Pro Light"/>
              </a:rPr>
              <a:t>к</a:t>
            </a:r>
            <a:r>
              <a:rPr dirty="0" sz="1200" spc="-65">
                <a:solidFill>
                  <a:srgbClr val="231F20"/>
                </a:solidFill>
                <a:latin typeface="Myriad Pro Light"/>
                <a:cs typeface="Myriad Pro Light"/>
              </a:rPr>
              <a:t>о</a:t>
            </a:r>
            <a:r>
              <a:rPr dirty="0" sz="1200" spc="-50">
                <a:solidFill>
                  <a:srgbClr val="231F20"/>
                </a:solidFill>
                <a:latin typeface="Myriad Pro Light"/>
                <a:cs typeface="Myriad Pro Light"/>
              </a:rPr>
              <a:t>р</a:t>
            </a:r>
            <a:r>
              <a:rPr dirty="0" sz="1200" spc="-50">
                <a:solidFill>
                  <a:srgbClr val="231F20"/>
                </a:solidFill>
                <a:latin typeface="Myriad Pro Light"/>
                <a:cs typeface="Myriad Pro Light"/>
              </a:rPr>
              <a:t>о</a:t>
            </a:r>
            <a:r>
              <a:rPr dirty="0" sz="1200" spc="5">
                <a:solidFill>
                  <a:srgbClr val="231F20"/>
                </a:solidFill>
                <a:latin typeface="Myriad Pro Light"/>
                <a:cs typeface="Myriad Pro Light"/>
              </a:rPr>
              <a:t>с</a:t>
            </a:r>
            <a:r>
              <a:rPr dirty="0" sz="1200" spc="-85">
                <a:solidFill>
                  <a:srgbClr val="231F20"/>
                </a:solidFill>
                <a:latin typeface="Myriad Pro Light"/>
                <a:cs typeface="Myriad Pro Light"/>
              </a:rPr>
              <a:t>т</a:t>
            </a:r>
            <a:r>
              <a:rPr dirty="0" sz="1200" spc="-85">
                <a:solidFill>
                  <a:srgbClr val="231F20"/>
                </a:solidFill>
                <a:latin typeface="Myriad Pro Light"/>
                <a:cs typeface="Myriad Pro Light"/>
              </a:rPr>
              <a:t>ь</a:t>
            </a:r>
            <a:r>
              <a:rPr dirty="0" sz="1200" spc="10">
                <a:solidFill>
                  <a:srgbClr val="231F20"/>
                </a:solidFill>
                <a:latin typeface="Myriad Pro Light"/>
                <a:cs typeface="Myriad Pro Light"/>
              </a:rPr>
              <a:t> </a:t>
            </a:r>
            <a:r>
              <a:rPr dirty="0" sz="1200" spc="-105">
                <a:solidFill>
                  <a:srgbClr val="231F20"/>
                </a:solidFill>
                <a:latin typeface="Myriad Pro Light"/>
                <a:cs typeface="Myriad Pro Light"/>
              </a:rPr>
              <a:t>и</a:t>
            </a:r>
            <a:r>
              <a:rPr dirty="0" sz="1200" spc="-75">
                <a:solidFill>
                  <a:srgbClr val="231F20"/>
                </a:solidFill>
                <a:latin typeface="Myriad Pro Light"/>
                <a:cs typeface="Myriad Pro Light"/>
              </a:rPr>
              <a:t>з</a:t>
            </a:r>
            <a:r>
              <a:rPr dirty="0" sz="1200" spc="-120">
                <a:solidFill>
                  <a:srgbClr val="231F20"/>
                </a:solidFill>
                <a:latin typeface="Myriad Pro Light"/>
                <a:cs typeface="Myriad Pro Light"/>
              </a:rPr>
              <a:t>м</a:t>
            </a:r>
            <a:r>
              <a:rPr dirty="0" sz="1200" spc="-70">
                <a:solidFill>
                  <a:srgbClr val="231F20"/>
                </a:solidFill>
                <a:latin typeface="Myriad Pro Light"/>
                <a:cs typeface="Myriad Pro Light"/>
              </a:rPr>
              <a:t>е</a:t>
            </a:r>
            <a:r>
              <a:rPr dirty="0" sz="1200" spc="-50">
                <a:solidFill>
                  <a:srgbClr val="231F20"/>
                </a:solidFill>
                <a:latin typeface="Myriad Pro Light"/>
                <a:cs typeface="Myriad Pro Light"/>
              </a:rPr>
              <a:t>р</a:t>
            </a:r>
            <a:r>
              <a:rPr dirty="0" sz="1200" spc="-75">
                <a:solidFill>
                  <a:srgbClr val="231F20"/>
                </a:solidFill>
                <a:latin typeface="Myriad Pro Light"/>
                <a:cs typeface="Myriad Pro Light"/>
              </a:rPr>
              <a:t>ени</a:t>
            </a:r>
            <a:r>
              <a:rPr dirty="0" sz="1200" spc="-60">
                <a:solidFill>
                  <a:srgbClr val="231F20"/>
                </a:solidFill>
                <a:latin typeface="Myriad Pro Light"/>
                <a:cs typeface="Myriad Pro Light"/>
              </a:rPr>
              <a:t>й</a:t>
            </a:r>
            <a:r>
              <a:rPr dirty="0" sz="1200" spc="10">
                <a:solidFill>
                  <a:srgbClr val="231F20"/>
                </a:solidFill>
                <a:latin typeface="Myriad Pro Light"/>
                <a:cs typeface="Myriad Pro Light"/>
              </a:rPr>
              <a:t> </a:t>
            </a:r>
            <a:r>
              <a:rPr dirty="0" sz="1200" spc="-85">
                <a:solidFill>
                  <a:srgbClr val="231F20"/>
                </a:solidFill>
                <a:latin typeface="Myriad Pro Light"/>
                <a:cs typeface="Myriad Pro Light"/>
              </a:rPr>
              <a:t>н</a:t>
            </a:r>
            <a:r>
              <a:rPr dirty="0" sz="1200" spc="-55">
                <a:solidFill>
                  <a:srgbClr val="231F20"/>
                </a:solidFill>
                <a:latin typeface="Myriad Pro Light"/>
                <a:cs typeface="Myriad Pro Light"/>
              </a:rPr>
              <a:t>а</a:t>
            </a:r>
            <a:r>
              <a:rPr dirty="0" sz="1200" spc="10">
                <a:solidFill>
                  <a:srgbClr val="231F20"/>
                </a:solidFill>
                <a:latin typeface="Myriad Pro Light"/>
                <a:cs typeface="Myriad Pro Light"/>
              </a:rPr>
              <a:t> </a:t>
            </a:r>
            <a:r>
              <a:rPr dirty="0" sz="1200" spc="-80">
                <a:solidFill>
                  <a:srgbClr val="231F20"/>
                </a:solidFill>
                <a:latin typeface="Myriad Pro Light"/>
                <a:cs typeface="Myriad Pro Light"/>
              </a:rPr>
              <a:t>и</a:t>
            </a:r>
            <a:r>
              <a:rPr dirty="0" sz="1200" spc="-70">
                <a:solidFill>
                  <a:srgbClr val="231F20"/>
                </a:solidFill>
                <a:latin typeface="Myriad Pro Light"/>
                <a:cs typeface="Myriad Pro Light"/>
              </a:rPr>
              <a:t>н</a:t>
            </a:r>
            <a:r>
              <a:rPr dirty="0" sz="1200" spc="-145">
                <a:solidFill>
                  <a:srgbClr val="231F20"/>
                </a:solidFill>
                <a:latin typeface="Myriad Pro Light"/>
                <a:cs typeface="Myriad Pro Light"/>
              </a:rPr>
              <a:t>ф</a:t>
            </a:r>
            <a:r>
              <a:rPr dirty="0" sz="1200" spc="-55">
                <a:solidFill>
                  <a:srgbClr val="231F20"/>
                </a:solidFill>
                <a:latin typeface="Myriad Pro Light"/>
                <a:cs typeface="Myriad Pro Light"/>
              </a:rPr>
              <a:t>р</a:t>
            </a:r>
            <a:r>
              <a:rPr dirty="0" sz="1200" spc="-90">
                <a:solidFill>
                  <a:srgbClr val="231F20"/>
                </a:solidFill>
                <a:latin typeface="Myriad Pro Light"/>
                <a:cs typeface="Myriad Pro Light"/>
              </a:rPr>
              <a:t>аниз</a:t>
            </a:r>
            <a:r>
              <a:rPr dirty="0" sz="1200" spc="-100">
                <a:solidFill>
                  <a:srgbClr val="231F20"/>
                </a:solidFill>
                <a:latin typeface="Myriad Pro Light"/>
                <a:cs typeface="Myriad Pro Light"/>
              </a:rPr>
              <a:t>к</a:t>
            </a:r>
            <a:r>
              <a:rPr dirty="0" sz="1200" spc="-60">
                <a:solidFill>
                  <a:srgbClr val="231F20"/>
                </a:solidFill>
                <a:latin typeface="Myriad Pro Light"/>
                <a:cs typeface="Myriad Pro Light"/>
              </a:rPr>
              <a:t>о</a:t>
            </a:r>
            <a:r>
              <a:rPr dirty="0" sz="1200" spc="-65">
                <a:solidFill>
                  <a:srgbClr val="231F20"/>
                </a:solidFill>
                <a:latin typeface="Myriad Pro Light"/>
                <a:cs typeface="Myriad Pro Light"/>
              </a:rPr>
              <a:t>й</a:t>
            </a:r>
            <a:r>
              <a:rPr dirty="0" sz="1200" spc="10">
                <a:solidFill>
                  <a:srgbClr val="231F20"/>
                </a:solidFill>
                <a:latin typeface="Myriad Pro Light"/>
                <a:cs typeface="Myriad Pro Light"/>
              </a:rPr>
              <a:t> </a:t>
            </a:r>
            <a:r>
              <a:rPr dirty="0" sz="1200" spc="-75">
                <a:solidFill>
                  <a:srgbClr val="231F20"/>
                </a:solidFill>
                <a:latin typeface="Myriad Pro Light"/>
                <a:cs typeface="Myriad Pro Light"/>
              </a:rPr>
              <a:t>ча</a:t>
            </a:r>
            <a:r>
              <a:rPr dirty="0" sz="1200" spc="-25">
                <a:solidFill>
                  <a:srgbClr val="231F20"/>
                </a:solidFill>
                <a:latin typeface="Myriad Pro Light"/>
                <a:cs typeface="Myriad Pro Light"/>
              </a:rPr>
              <a:t>с</a:t>
            </a:r>
            <a:r>
              <a:rPr dirty="0" sz="1200" spc="-105">
                <a:solidFill>
                  <a:srgbClr val="231F20"/>
                </a:solidFill>
                <a:latin typeface="Myriad Pro Light"/>
                <a:cs typeface="Myriad Pro Light"/>
              </a:rPr>
              <a:t>т</a:t>
            </a:r>
            <a:r>
              <a:rPr dirty="0" sz="1200" spc="-70">
                <a:solidFill>
                  <a:srgbClr val="231F20"/>
                </a:solidFill>
                <a:latin typeface="Myriad Pro Light"/>
                <a:cs typeface="Myriad Pro Light"/>
              </a:rPr>
              <a:t>о</a:t>
            </a:r>
            <a:r>
              <a:rPr dirty="0" sz="1200" spc="-105">
                <a:solidFill>
                  <a:srgbClr val="231F20"/>
                </a:solidFill>
                <a:latin typeface="Myriad Pro Light"/>
                <a:cs typeface="Myriad Pro Light"/>
              </a:rPr>
              <a:t>т</a:t>
            </a:r>
            <a:r>
              <a:rPr dirty="0" sz="1200" spc="-45">
                <a:solidFill>
                  <a:srgbClr val="231F20"/>
                </a:solidFill>
                <a:latin typeface="Myriad Pro Light"/>
                <a:cs typeface="Myriad Pro Light"/>
              </a:rPr>
              <a:t>е</a:t>
            </a:r>
            <a:r>
              <a:rPr dirty="0" sz="1200" spc="10">
                <a:solidFill>
                  <a:srgbClr val="231F20"/>
                </a:solidFill>
                <a:latin typeface="Myriad Pro Light"/>
                <a:cs typeface="Myriad Pro Light"/>
              </a:rPr>
              <a:t> </a:t>
            </a:r>
            <a:r>
              <a:rPr dirty="0" sz="1200" spc="-105">
                <a:solidFill>
                  <a:srgbClr val="231F20"/>
                </a:solidFill>
                <a:latin typeface="Myriad Pro Light"/>
                <a:cs typeface="Myriad Pro Light"/>
              </a:rPr>
              <a:t>т</a:t>
            </a:r>
            <a:r>
              <a:rPr dirty="0" sz="1200" spc="-50">
                <a:solidFill>
                  <a:srgbClr val="231F20"/>
                </a:solidFill>
                <a:latin typeface="Myriad Pro Light"/>
                <a:cs typeface="Myriad Pro Light"/>
              </a:rPr>
              <a:t>е</a:t>
            </a:r>
            <a:r>
              <a:rPr dirty="0" sz="1200" spc="5">
                <a:solidFill>
                  <a:srgbClr val="231F20"/>
                </a:solidFill>
                <a:latin typeface="Myriad Pro Light"/>
                <a:cs typeface="Myriad Pro Light"/>
              </a:rPr>
              <a:t>с</a:t>
            </a:r>
            <a:r>
              <a:rPr dirty="0" sz="1200" spc="-105">
                <a:solidFill>
                  <a:srgbClr val="231F20"/>
                </a:solidFill>
                <a:latin typeface="Myriad Pro Light"/>
                <a:cs typeface="Myriad Pro Light"/>
              </a:rPr>
              <a:t>т</a:t>
            </a:r>
            <a:r>
              <a:rPr dirty="0" sz="1200" spc="-60">
                <a:solidFill>
                  <a:srgbClr val="231F20"/>
                </a:solidFill>
                <a:latin typeface="Myriad Pro Light"/>
                <a:cs typeface="Myriad Pro Light"/>
              </a:rPr>
              <a:t>о</a:t>
            </a:r>
            <a:r>
              <a:rPr dirty="0" sz="1200" spc="-90">
                <a:solidFill>
                  <a:srgbClr val="231F20"/>
                </a:solidFill>
                <a:latin typeface="Myriad Pro Light"/>
                <a:cs typeface="Myriad Pro Light"/>
              </a:rPr>
              <a:t>в</a:t>
            </a:r>
            <a:r>
              <a:rPr dirty="0" sz="1200" spc="-60">
                <a:solidFill>
                  <a:srgbClr val="231F20"/>
                </a:solidFill>
                <a:latin typeface="Myriad Pro Light"/>
                <a:cs typeface="Myriad Pro Light"/>
              </a:rPr>
              <a:t>о</a:t>
            </a:r>
            <a:r>
              <a:rPr dirty="0" sz="1200" spc="-85">
                <a:solidFill>
                  <a:srgbClr val="231F20"/>
                </a:solidFill>
                <a:latin typeface="Myriad Pro Light"/>
                <a:cs typeface="Myriad Pro Light"/>
              </a:rPr>
              <a:t>г</a:t>
            </a:r>
            <a:r>
              <a:rPr dirty="0" sz="1200" spc="-45">
                <a:solidFill>
                  <a:srgbClr val="231F20"/>
                </a:solidFill>
                <a:latin typeface="Myriad Pro Light"/>
                <a:cs typeface="Myriad Pro Light"/>
              </a:rPr>
              <a:t>о</a:t>
            </a:r>
            <a:r>
              <a:rPr dirty="0" sz="1200" spc="10">
                <a:solidFill>
                  <a:srgbClr val="231F20"/>
                </a:solidFill>
                <a:latin typeface="Myriad Pro Light"/>
                <a:cs typeface="Myriad Pro Light"/>
              </a:rPr>
              <a:t> </a:t>
            </a:r>
            <a:r>
              <a:rPr dirty="0" sz="1200" spc="-105">
                <a:solidFill>
                  <a:srgbClr val="231F20"/>
                </a:solidFill>
                <a:latin typeface="Myriad Pro Light"/>
                <a:cs typeface="Myriad Pro Light"/>
              </a:rPr>
              <a:t>т</a:t>
            </a:r>
            <a:r>
              <a:rPr dirty="0" sz="1200" spc="-60">
                <a:solidFill>
                  <a:srgbClr val="231F20"/>
                </a:solidFill>
                <a:latin typeface="Myriad Pro Light"/>
                <a:cs typeface="Myriad Pro Light"/>
              </a:rPr>
              <a:t>о</a:t>
            </a:r>
            <a:r>
              <a:rPr dirty="0" sz="1200" spc="-85">
                <a:solidFill>
                  <a:srgbClr val="231F20"/>
                </a:solidFill>
                <a:latin typeface="Myriad Pro Light"/>
                <a:cs typeface="Myriad Pro Light"/>
              </a:rPr>
              <a:t>к</a:t>
            </a:r>
            <a:r>
              <a:rPr dirty="0" sz="1200" spc="-100">
                <a:solidFill>
                  <a:srgbClr val="231F20"/>
                </a:solidFill>
                <a:latin typeface="Myriad Pro Light"/>
                <a:cs typeface="Myriad Pro Light"/>
              </a:rPr>
              <a:t>а</a:t>
            </a:r>
            <a:r>
              <a:rPr dirty="0" sz="1200" spc="-80">
                <a:solidFill>
                  <a:srgbClr val="231F20"/>
                </a:solidFill>
                <a:latin typeface="Myriad Pro Light"/>
                <a:cs typeface="Myriad Pro Light"/>
              </a:rPr>
              <a:t>;</a:t>
            </a:r>
            <a:endParaRPr sz="1200">
              <a:latin typeface="Myriad Pro Light"/>
              <a:cs typeface="Myriad Pro Light"/>
            </a:endParaRPr>
          </a:p>
          <a:p>
            <a:pPr marL="401320" indent="-185420">
              <a:lnSpc>
                <a:spcPct val="100000"/>
              </a:lnSpc>
              <a:buClr>
                <a:srgbClr val="231F20"/>
              </a:buClr>
              <a:buFont typeface="Myriad Pro Light"/>
              <a:buChar char="—"/>
              <a:tabLst>
                <a:tab pos="401955" algn="l"/>
              </a:tabLst>
            </a:pPr>
            <a:r>
              <a:rPr dirty="0" sz="1200" spc="-65">
                <a:solidFill>
                  <a:srgbClr val="231F20"/>
                </a:solidFill>
                <a:latin typeface="Myriad Pro Light"/>
                <a:cs typeface="Myriad Pro Light"/>
              </a:rPr>
              <a:t>н</a:t>
            </a:r>
            <a:r>
              <a:rPr dirty="0" sz="1200" spc="-45">
                <a:solidFill>
                  <a:srgbClr val="231F20"/>
                </a:solidFill>
                <a:latin typeface="Myriad Pro Light"/>
                <a:cs typeface="Myriad Pro Light"/>
              </a:rPr>
              <a:t>е</a:t>
            </a:r>
            <a:r>
              <a:rPr dirty="0" sz="1200" spc="10">
                <a:solidFill>
                  <a:srgbClr val="231F20"/>
                </a:solidFill>
                <a:latin typeface="Myriad Pro Light"/>
                <a:cs typeface="Myriad Pro Light"/>
              </a:rPr>
              <a:t> </a:t>
            </a:r>
            <a:r>
              <a:rPr dirty="0" sz="1200" spc="-85">
                <a:solidFill>
                  <a:srgbClr val="231F20"/>
                </a:solidFill>
                <a:latin typeface="Myriad Pro Light"/>
                <a:cs typeface="Myriad Pro Light"/>
              </a:rPr>
              <a:t>т</a:t>
            </a:r>
            <a:r>
              <a:rPr dirty="0" sz="1200" spc="-50">
                <a:solidFill>
                  <a:srgbClr val="231F20"/>
                </a:solidFill>
                <a:latin typeface="Myriad Pro Light"/>
                <a:cs typeface="Myriad Pro Light"/>
              </a:rPr>
              <a:t>р</a:t>
            </a:r>
            <a:r>
              <a:rPr dirty="0" sz="1200" spc="-50">
                <a:solidFill>
                  <a:srgbClr val="231F20"/>
                </a:solidFill>
                <a:latin typeface="Myriad Pro Light"/>
                <a:cs typeface="Myriad Pro Light"/>
              </a:rPr>
              <a:t>е</a:t>
            </a:r>
            <a:r>
              <a:rPr dirty="0" sz="1200" spc="-100">
                <a:solidFill>
                  <a:srgbClr val="231F20"/>
                </a:solidFill>
                <a:latin typeface="Myriad Pro Light"/>
                <a:cs typeface="Myriad Pro Light"/>
              </a:rPr>
              <a:t>б</a:t>
            </a:r>
            <a:r>
              <a:rPr dirty="0" sz="1200" spc="-100">
                <a:solidFill>
                  <a:srgbClr val="231F20"/>
                </a:solidFill>
                <a:latin typeface="Myriad Pro Light"/>
                <a:cs typeface="Myriad Pro Light"/>
              </a:rPr>
              <a:t>у</a:t>
            </a:r>
            <a:r>
              <a:rPr dirty="0" sz="1200" spc="-60">
                <a:solidFill>
                  <a:srgbClr val="231F20"/>
                </a:solidFill>
                <a:latin typeface="Myriad Pro Light"/>
                <a:cs typeface="Myriad Pro Light"/>
              </a:rPr>
              <a:t>е</a:t>
            </a:r>
            <a:r>
              <a:rPr dirty="0" sz="1200" spc="-110">
                <a:solidFill>
                  <a:srgbClr val="231F20"/>
                </a:solidFill>
                <a:latin typeface="Myriad Pro Light"/>
                <a:cs typeface="Myriad Pro Light"/>
              </a:rPr>
              <a:t>т</a:t>
            </a:r>
            <a:r>
              <a:rPr dirty="0" sz="1200" spc="0">
                <a:solidFill>
                  <a:srgbClr val="231F20"/>
                </a:solidFill>
                <a:latin typeface="Myriad Pro Light"/>
                <a:cs typeface="Myriad Pro Light"/>
              </a:rPr>
              <a:t>с</a:t>
            </a:r>
            <a:r>
              <a:rPr dirty="0" sz="1200" spc="-85">
                <a:solidFill>
                  <a:srgbClr val="231F20"/>
                </a:solidFill>
                <a:latin typeface="Myriad Pro Light"/>
                <a:cs typeface="Myriad Pro Light"/>
              </a:rPr>
              <a:t>я</a:t>
            </a:r>
            <a:r>
              <a:rPr dirty="0" sz="1200" spc="10">
                <a:solidFill>
                  <a:srgbClr val="231F20"/>
                </a:solidFill>
                <a:latin typeface="Myriad Pro Light"/>
                <a:cs typeface="Myriad Pro Light"/>
              </a:rPr>
              <a:t> </a:t>
            </a:r>
            <a:r>
              <a:rPr dirty="0" sz="1200" spc="-65">
                <a:solidFill>
                  <a:srgbClr val="231F20"/>
                </a:solidFill>
                <a:latin typeface="Myriad Pro Light"/>
                <a:cs typeface="Myriad Pro Light"/>
              </a:rPr>
              <a:t>п</a:t>
            </a:r>
            <a:r>
              <a:rPr dirty="0" sz="1200" spc="-70">
                <a:solidFill>
                  <a:srgbClr val="231F20"/>
                </a:solidFill>
                <a:latin typeface="Myriad Pro Light"/>
                <a:cs typeface="Myriad Pro Light"/>
              </a:rPr>
              <a:t>о</a:t>
            </a:r>
            <a:r>
              <a:rPr dirty="0" sz="1200" spc="-80">
                <a:solidFill>
                  <a:srgbClr val="231F20"/>
                </a:solidFill>
                <a:latin typeface="Myriad Pro Light"/>
                <a:cs typeface="Myriad Pro Light"/>
              </a:rPr>
              <a:t>лн</a:t>
            </a:r>
            <a:r>
              <a:rPr dirty="0" sz="1200" spc="-60">
                <a:solidFill>
                  <a:srgbClr val="231F20"/>
                </a:solidFill>
                <a:latin typeface="Myriad Pro Light"/>
                <a:cs typeface="Myriad Pro Light"/>
              </a:rPr>
              <a:t>а</a:t>
            </a:r>
            <a:r>
              <a:rPr dirty="0" sz="1200" spc="-85">
                <a:solidFill>
                  <a:srgbClr val="231F20"/>
                </a:solidFill>
                <a:latin typeface="Myriad Pro Light"/>
                <a:cs typeface="Myriad Pro Light"/>
              </a:rPr>
              <a:t>я</a:t>
            </a:r>
            <a:r>
              <a:rPr dirty="0" sz="1200" spc="10">
                <a:solidFill>
                  <a:srgbClr val="231F20"/>
                </a:solidFill>
                <a:latin typeface="Myriad Pro Light"/>
                <a:cs typeface="Myriad Pro Light"/>
              </a:rPr>
              <a:t> </a:t>
            </a:r>
            <a:r>
              <a:rPr dirty="0" sz="1200" spc="-90">
                <a:solidFill>
                  <a:srgbClr val="231F20"/>
                </a:solidFill>
                <a:latin typeface="Myriad Pro Light"/>
                <a:cs typeface="Myriad Pro Light"/>
              </a:rPr>
              <a:t>з</a:t>
            </a:r>
            <a:r>
              <a:rPr dirty="0" sz="1200" spc="-95">
                <a:solidFill>
                  <a:srgbClr val="231F20"/>
                </a:solidFill>
                <a:latin typeface="Myriad Pro Light"/>
                <a:cs typeface="Myriad Pro Light"/>
              </a:rPr>
              <a:t>а</a:t>
            </a:r>
            <a:r>
              <a:rPr dirty="0" sz="1200" spc="-55">
                <a:solidFill>
                  <a:srgbClr val="231F20"/>
                </a:solidFill>
                <a:latin typeface="Myriad Pro Light"/>
                <a:cs typeface="Myriad Pro Light"/>
              </a:rPr>
              <a:t>р</a:t>
            </a:r>
            <a:r>
              <a:rPr dirty="0" sz="1200" spc="-95">
                <a:solidFill>
                  <a:srgbClr val="231F20"/>
                </a:solidFill>
                <a:latin typeface="Myriad Pro Light"/>
                <a:cs typeface="Myriad Pro Light"/>
              </a:rPr>
              <a:t>я</a:t>
            </a:r>
            <a:r>
              <a:rPr dirty="0" sz="1200" spc="-105">
                <a:solidFill>
                  <a:srgbClr val="231F20"/>
                </a:solidFill>
                <a:latin typeface="Myriad Pro Light"/>
                <a:cs typeface="Myriad Pro Light"/>
              </a:rPr>
              <a:t>д</a:t>
            </a:r>
            <a:r>
              <a:rPr dirty="0" sz="1200" spc="-85">
                <a:solidFill>
                  <a:srgbClr val="231F20"/>
                </a:solidFill>
                <a:latin typeface="Myriad Pro Light"/>
                <a:cs typeface="Myriad Pro Light"/>
              </a:rPr>
              <a:t>к</a:t>
            </a:r>
            <a:r>
              <a:rPr dirty="0" sz="1200" spc="-70">
                <a:solidFill>
                  <a:srgbClr val="231F20"/>
                </a:solidFill>
                <a:latin typeface="Myriad Pro Light"/>
                <a:cs typeface="Myriad Pro Light"/>
              </a:rPr>
              <a:t>а</a:t>
            </a:r>
            <a:r>
              <a:rPr dirty="0" sz="1200" spc="10">
                <a:solidFill>
                  <a:srgbClr val="231F20"/>
                </a:solidFill>
                <a:latin typeface="Myriad Pro Light"/>
                <a:cs typeface="Myriad Pro Light"/>
              </a:rPr>
              <a:t> </a:t>
            </a:r>
            <a:r>
              <a:rPr dirty="0" sz="1200" spc="-70">
                <a:solidFill>
                  <a:srgbClr val="231F20"/>
                </a:solidFill>
                <a:latin typeface="Myriad Pro Light"/>
                <a:cs typeface="Myriad Pro Light"/>
              </a:rPr>
              <a:t>и</a:t>
            </a:r>
            <a:r>
              <a:rPr dirty="0" sz="1200" spc="-80">
                <a:solidFill>
                  <a:srgbClr val="231F20"/>
                </a:solidFill>
                <a:latin typeface="Myriad Pro Light"/>
                <a:cs typeface="Myriad Pro Light"/>
              </a:rPr>
              <a:t>л</a:t>
            </a:r>
            <a:r>
              <a:rPr dirty="0" sz="1200" spc="-65">
                <a:solidFill>
                  <a:srgbClr val="231F20"/>
                </a:solidFill>
                <a:latin typeface="Myriad Pro Light"/>
                <a:cs typeface="Myriad Pro Light"/>
              </a:rPr>
              <a:t>и</a:t>
            </a:r>
            <a:r>
              <a:rPr dirty="0" sz="1200" spc="10">
                <a:solidFill>
                  <a:srgbClr val="231F20"/>
                </a:solidFill>
                <a:latin typeface="Myriad Pro Light"/>
                <a:cs typeface="Myriad Pro Light"/>
              </a:rPr>
              <a:t> </a:t>
            </a:r>
            <a:r>
              <a:rPr dirty="0" sz="1200" spc="-55">
                <a:solidFill>
                  <a:srgbClr val="231F20"/>
                </a:solidFill>
                <a:latin typeface="Myriad Pro Light"/>
                <a:cs typeface="Myriad Pro Light"/>
              </a:rPr>
              <a:t>р</a:t>
            </a:r>
            <a:r>
              <a:rPr dirty="0" sz="1200" spc="-90">
                <a:solidFill>
                  <a:srgbClr val="231F20"/>
                </a:solidFill>
                <a:latin typeface="Myriad Pro Light"/>
                <a:cs typeface="Myriad Pro Light"/>
              </a:rPr>
              <a:t>а</a:t>
            </a:r>
            <a:r>
              <a:rPr dirty="0" sz="1200" spc="-80">
                <a:solidFill>
                  <a:srgbClr val="231F20"/>
                </a:solidFill>
                <a:latin typeface="Myriad Pro Light"/>
                <a:cs typeface="Myriad Pro Light"/>
              </a:rPr>
              <a:t>з</a:t>
            </a:r>
            <a:r>
              <a:rPr dirty="0" sz="1200" spc="-85">
                <a:solidFill>
                  <a:srgbClr val="231F20"/>
                </a:solidFill>
                <a:latin typeface="Myriad Pro Light"/>
                <a:cs typeface="Myriad Pro Light"/>
              </a:rPr>
              <a:t>р</a:t>
            </a:r>
            <a:r>
              <a:rPr dirty="0" sz="1200" spc="-95">
                <a:solidFill>
                  <a:srgbClr val="231F20"/>
                </a:solidFill>
                <a:latin typeface="Myriad Pro Light"/>
                <a:cs typeface="Myriad Pro Light"/>
              </a:rPr>
              <a:t>я</a:t>
            </a:r>
            <a:r>
              <a:rPr dirty="0" sz="1200" spc="-110">
                <a:solidFill>
                  <a:srgbClr val="231F20"/>
                </a:solidFill>
                <a:latin typeface="Myriad Pro Light"/>
                <a:cs typeface="Myriad Pro Light"/>
              </a:rPr>
              <a:t>д</a:t>
            </a:r>
            <a:r>
              <a:rPr dirty="0" sz="1200" spc="-85">
                <a:solidFill>
                  <a:srgbClr val="231F20"/>
                </a:solidFill>
                <a:latin typeface="Myriad Pro Light"/>
                <a:cs typeface="Myriad Pro Light"/>
              </a:rPr>
              <a:t>к</a:t>
            </a:r>
            <a:r>
              <a:rPr dirty="0" sz="1200" spc="-70">
                <a:solidFill>
                  <a:srgbClr val="231F20"/>
                </a:solidFill>
                <a:latin typeface="Myriad Pro Light"/>
                <a:cs typeface="Myriad Pro Light"/>
              </a:rPr>
              <a:t>а</a:t>
            </a:r>
            <a:r>
              <a:rPr dirty="0" sz="1200" spc="10">
                <a:solidFill>
                  <a:srgbClr val="231F20"/>
                </a:solidFill>
                <a:latin typeface="Myriad Pro Light"/>
                <a:cs typeface="Myriad Pro Light"/>
              </a:rPr>
              <a:t> </a:t>
            </a:r>
            <a:r>
              <a:rPr dirty="0" sz="1200" spc="-85">
                <a:solidFill>
                  <a:srgbClr val="231F20"/>
                </a:solidFill>
                <a:latin typeface="Myriad Pro Light"/>
                <a:cs typeface="Myriad Pro Light"/>
              </a:rPr>
              <a:t>б</a:t>
            </a:r>
            <a:r>
              <a:rPr dirty="0" sz="1200" spc="-95">
                <a:solidFill>
                  <a:srgbClr val="231F20"/>
                </a:solidFill>
                <a:latin typeface="Myriad Pro Light"/>
                <a:cs typeface="Myriad Pro Light"/>
              </a:rPr>
              <a:t>а</a:t>
            </a:r>
            <a:r>
              <a:rPr dirty="0" sz="1200" spc="-85">
                <a:solidFill>
                  <a:srgbClr val="231F20"/>
                </a:solidFill>
                <a:latin typeface="Myriad Pro Light"/>
                <a:cs typeface="Myriad Pro Light"/>
              </a:rPr>
              <a:t>т</a:t>
            </a:r>
            <a:r>
              <a:rPr dirty="0" sz="1200" spc="-95">
                <a:solidFill>
                  <a:srgbClr val="231F20"/>
                </a:solidFill>
                <a:latin typeface="Myriad Pro Light"/>
                <a:cs typeface="Myriad Pro Light"/>
              </a:rPr>
              <a:t>а</a:t>
            </a:r>
            <a:r>
              <a:rPr dirty="0" sz="1200" spc="-50">
                <a:solidFill>
                  <a:srgbClr val="231F20"/>
                </a:solidFill>
                <a:latin typeface="Myriad Pro Light"/>
                <a:cs typeface="Myriad Pro Light"/>
              </a:rPr>
              <a:t>р</a:t>
            </a:r>
            <a:r>
              <a:rPr dirty="0" sz="1200" spc="-65">
                <a:solidFill>
                  <a:srgbClr val="231F20"/>
                </a:solidFill>
                <a:latin typeface="Myriad Pro Light"/>
                <a:cs typeface="Myriad Pro Light"/>
              </a:rPr>
              <a:t>е</a:t>
            </a:r>
            <a:r>
              <a:rPr dirty="0" sz="1200" spc="-65">
                <a:solidFill>
                  <a:srgbClr val="231F20"/>
                </a:solidFill>
                <a:latin typeface="Myriad Pro Light"/>
                <a:cs typeface="Myriad Pro Light"/>
              </a:rPr>
              <a:t>и</a:t>
            </a:r>
            <a:r>
              <a:rPr dirty="0" sz="1200" spc="10">
                <a:solidFill>
                  <a:srgbClr val="231F20"/>
                </a:solidFill>
                <a:latin typeface="Myriad Pro Light"/>
                <a:cs typeface="Myriad Pro Light"/>
              </a:rPr>
              <a:t> </a:t>
            </a:r>
            <a:r>
              <a:rPr dirty="0" sz="1200" spc="-75">
                <a:solidFill>
                  <a:srgbClr val="231F20"/>
                </a:solidFill>
                <a:latin typeface="Myriad Pro Light"/>
                <a:cs typeface="Myriad Pro Light"/>
              </a:rPr>
              <a:t>д</a:t>
            </a:r>
            <a:r>
              <a:rPr dirty="0" sz="1200" spc="-70">
                <a:solidFill>
                  <a:srgbClr val="231F20"/>
                </a:solidFill>
                <a:latin typeface="Myriad Pro Light"/>
                <a:cs typeface="Myriad Pro Light"/>
              </a:rPr>
              <a:t>л</a:t>
            </a:r>
            <a:r>
              <a:rPr dirty="0" sz="1200" spc="-85">
                <a:solidFill>
                  <a:srgbClr val="231F20"/>
                </a:solidFill>
                <a:latin typeface="Myriad Pro Light"/>
                <a:cs typeface="Myriad Pro Light"/>
              </a:rPr>
              <a:t>я</a:t>
            </a:r>
            <a:r>
              <a:rPr dirty="0" sz="1200" spc="10">
                <a:solidFill>
                  <a:srgbClr val="231F20"/>
                </a:solidFill>
                <a:latin typeface="Myriad Pro Light"/>
                <a:cs typeface="Myriad Pro Light"/>
              </a:rPr>
              <a:t> </a:t>
            </a:r>
            <a:r>
              <a:rPr dirty="0" sz="1200" spc="-70">
                <a:solidFill>
                  <a:srgbClr val="231F20"/>
                </a:solidFill>
                <a:latin typeface="Myriad Pro Light"/>
                <a:cs typeface="Myriad Pro Light"/>
              </a:rPr>
              <a:t>п</a:t>
            </a:r>
            <a:r>
              <a:rPr dirty="0" sz="1200" spc="-55">
                <a:solidFill>
                  <a:srgbClr val="231F20"/>
                </a:solidFill>
                <a:latin typeface="Myriad Pro Light"/>
                <a:cs typeface="Myriad Pro Light"/>
              </a:rPr>
              <a:t>р</a:t>
            </a:r>
            <a:r>
              <a:rPr dirty="0" sz="1200" spc="-60">
                <a:solidFill>
                  <a:srgbClr val="231F20"/>
                </a:solidFill>
                <a:latin typeface="Myriad Pro Light"/>
                <a:cs typeface="Myriad Pro Light"/>
              </a:rPr>
              <a:t>о</a:t>
            </a:r>
            <a:r>
              <a:rPr dirty="0" sz="1200" spc="-90">
                <a:solidFill>
                  <a:srgbClr val="231F20"/>
                </a:solidFill>
                <a:latin typeface="Myriad Pro Light"/>
                <a:cs typeface="Myriad Pro Light"/>
              </a:rPr>
              <a:t>в</a:t>
            </a:r>
            <a:r>
              <a:rPr dirty="0" sz="1200" spc="-50">
                <a:solidFill>
                  <a:srgbClr val="231F20"/>
                </a:solidFill>
                <a:latin typeface="Myriad Pro Light"/>
                <a:cs typeface="Myriad Pro Light"/>
              </a:rPr>
              <a:t>е</a:t>
            </a:r>
            <a:r>
              <a:rPr dirty="0" sz="1200" spc="-80">
                <a:solidFill>
                  <a:srgbClr val="231F20"/>
                </a:solidFill>
                <a:latin typeface="Myriad Pro Light"/>
                <a:cs typeface="Myriad Pro Light"/>
              </a:rPr>
              <a:t>дени</a:t>
            </a:r>
            <a:r>
              <a:rPr dirty="0" sz="1200" spc="-65">
                <a:solidFill>
                  <a:srgbClr val="231F20"/>
                </a:solidFill>
                <a:latin typeface="Myriad Pro Light"/>
                <a:cs typeface="Myriad Pro Light"/>
              </a:rPr>
              <a:t>й</a:t>
            </a:r>
            <a:r>
              <a:rPr dirty="0" sz="1200" spc="10">
                <a:solidFill>
                  <a:srgbClr val="231F20"/>
                </a:solidFill>
                <a:latin typeface="Myriad Pro Light"/>
                <a:cs typeface="Myriad Pro Light"/>
              </a:rPr>
              <a:t> </a:t>
            </a:r>
            <a:r>
              <a:rPr dirty="0" sz="1200" spc="-105">
                <a:solidFill>
                  <a:srgbClr val="231F20"/>
                </a:solidFill>
                <a:latin typeface="Myriad Pro Light"/>
                <a:cs typeface="Myriad Pro Light"/>
              </a:rPr>
              <a:t>и</a:t>
            </a:r>
            <a:r>
              <a:rPr dirty="0" sz="1200" spc="-75">
                <a:solidFill>
                  <a:srgbClr val="231F20"/>
                </a:solidFill>
                <a:latin typeface="Myriad Pro Light"/>
                <a:cs typeface="Myriad Pro Light"/>
              </a:rPr>
              <a:t>з</a:t>
            </a:r>
            <a:r>
              <a:rPr dirty="0" sz="1200" spc="-120">
                <a:solidFill>
                  <a:srgbClr val="231F20"/>
                </a:solidFill>
                <a:latin typeface="Myriad Pro Light"/>
                <a:cs typeface="Myriad Pro Light"/>
              </a:rPr>
              <a:t>м</a:t>
            </a:r>
            <a:r>
              <a:rPr dirty="0" sz="1200" spc="-70">
                <a:solidFill>
                  <a:srgbClr val="231F20"/>
                </a:solidFill>
                <a:latin typeface="Myriad Pro Light"/>
                <a:cs typeface="Myriad Pro Light"/>
              </a:rPr>
              <a:t>е</a:t>
            </a:r>
            <a:r>
              <a:rPr dirty="0" sz="1200" spc="-50">
                <a:solidFill>
                  <a:srgbClr val="231F20"/>
                </a:solidFill>
                <a:latin typeface="Myriad Pro Light"/>
                <a:cs typeface="Myriad Pro Light"/>
              </a:rPr>
              <a:t>р</a:t>
            </a:r>
            <a:r>
              <a:rPr dirty="0" sz="1200" spc="-75">
                <a:solidFill>
                  <a:srgbClr val="231F20"/>
                </a:solidFill>
                <a:latin typeface="Myriad Pro Light"/>
                <a:cs typeface="Myriad Pro Light"/>
              </a:rPr>
              <a:t>ени</a:t>
            </a:r>
            <a:r>
              <a:rPr dirty="0" sz="1200" spc="-95">
                <a:solidFill>
                  <a:srgbClr val="231F20"/>
                </a:solidFill>
                <a:latin typeface="Myriad Pro Light"/>
                <a:cs typeface="Myriad Pro Light"/>
              </a:rPr>
              <a:t>й</a:t>
            </a:r>
            <a:r>
              <a:rPr dirty="0" sz="1200" spc="-80">
                <a:solidFill>
                  <a:srgbClr val="231F20"/>
                </a:solidFill>
                <a:latin typeface="Myriad Pro Light"/>
                <a:cs typeface="Myriad Pro Light"/>
              </a:rPr>
              <a:t>;</a:t>
            </a:r>
            <a:endParaRPr sz="1200">
              <a:latin typeface="Myriad Pro Light"/>
              <a:cs typeface="Myriad Pro Light"/>
            </a:endParaRPr>
          </a:p>
          <a:p>
            <a:pPr marL="401320" indent="-185420">
              <a:lnSpc>
                <a:spcPct val="100000"/>
              </a:lnSpc>
              <a:buClr>
                <a:srgbClr val="231F20"/>
              </a:buClr>
              <a:buFont typeface="Myriad Pro Light"/>
              <a:buChar char="—"/>
              <a:tabLst>
                <a:tab pos="401955" algn="l"/>
              </a:tabLst>
            </a:pPr>
            <a:r>
              <a:rPr dirty="0" sz="1200" spc="-130">
                <a:solidFill>
                  <a:srgbClr val="231F20"/>
                </a:solidFill>
                <a:latin typeface="Myriad Pro Light"/>
                <a:cs typeface="Myriad Pro Light"/>
              </a:rPr>
              <a:t>ф</a:t>
            </a:r>
            <a:r>
              <a:rPr dirty="0" sz="1200" spc="-90">
                <a:solidFill>
                  <a:srgbClr val="231F20"/>
                </a:solidFill>
                <a:latin typeface="Myriad Pro Light"/>
                <a:cs typeface="Myriad Pro Light"/>
              </a:rPr>
              <a:t>у</a:t>
            </a:r>
            <a:r>
              <a:rPr dirty="0" sz="1200" spc="-90">
                <a:solidFill>
                  <a:srgbClr val="231F20"/>
                </a:solidFill>
                <a:latin typeface="Myriad Pro Light"/>
                <a:cs typeface="Myriad Pro Light"/>
              </a:rPr>
              <a:t>н</a:t>
            </a:r>
            <a:r>
              <a:rPr dirty="0" sz="1200" spc="-75">
                <a:solidFill>
                  <a:srgbClr val="231F20"/>
                </a:solidFill>
                <a:latin typeface="Myriad Pro Light"/>
                <a:cs typeface="Myriad Pro Light"/>
              </a:rPr>
              <a:t>к</a:t>
            </a:r>
            <a:r>
              <a:rPr dirty="0" sz="1200" spc="-85">
                <a:solidFill>
                  <a:srgbClr val="231F20"/>
                </a:solidFill>
                <a:latin typeface="Myriad Pro Light"/>
                <a:cs typeface="Myriad Pro Light"/>
              </a:rPr>
              <a:t>ци</a:t>
            </a:r>
            <a:r>
              <a:rPr dirty="0" sz="1200" spc="-65">
                <a:solidFill>
                  <a:srgbClr val="231F20"/>
                </a:solidFill>
                <a:latin typeface="Myriad Pro Light"/>
                <a:cs typeface="Myriad Pro Light"/>
              </a:rPr>
              <a:t>и</a:t>
            </a:r>
            <a:r>
              <a:rPr dirty="0" sz="1200" spc="10">
                <a:solidFill>
                  <a:srgbClr val="231F20"/>
                </a:solidFill>
                <a:latin typeface="Myriad Pro Light"/>
                <a:cs typeface="Myriad Pro Light"/>
              </a:rPr>
              <a:t> </a:t>
            </a:r>
            <a:r>
              <a:rPr dirty="0" sz="1200" spc="-105">
                <a:solidFill>
                  <a:srgbClr val="231F20"/>
                </a:solidFill>
                <a:latin typeface="Myriad Pro Light"/>
                <a:cs typeface="Myriad Pro Light"/>
              </a:rPr>
              <a:t>к</a:t>
            </a:r>
            <a:r>
              <a:rPr dirty="0" sz="1200" spc="-60">
                <a:solidFill>
                  <a:srgbClr val="231F20"/>
                </a:solidFill>
                <a:latin typeface="Myriad Pro Light"/>
                <a:cs typeface="Myriad Pro Light"/>
              </a:rPr>
              <a:t>о</a:t>
            </a:r>
            <a:r>
              <a:rPr dirty="0" sz="1200" spc="-60">
                <a:solidFill>
                  <a:srgbClr val="231F20"/>
                </a:solidFill>
                <a:latin typeface="Myriad Pro Light"/>
                <a:cs typeface="Myriad Pro Light"/>
              </a:rPr>
              <a:t>н</a:t>
            </a:r>
            <a:r>
              <a:rPr dirty="0" sz="1200" spc="-85">
                <a:solidFill>
                  <a:srgbClr val="231F20"/>
                </a:solidFill>
                <a:latin typeface="Myriad Pro Light"/>
                <a:cs typeface="Myriad Pro Light"/>
              </a:rPr>
              <a:t>т</a:t>
            </a:r>
            <a:r>
              <a:rPr dirty="0" sz="1200" spc="-50">
                <a:solidFill>
                  <a:srgbClr val="231F20"/>
                </a:solidFill>
                <a:latin typeface="Myriad Pro Light"/>
                <a:cs typeface="Myriad Pro Light"/>
              </a:rPr>
              <a:t>р</a:t>
            </a:r>
            <a:r>
              <a:rPr dirty="0" sz="1200" spc="-70">
                <a:solidFill>
                  <a:srgbClr val="231F20"/>
                </a:solidFill>
                <a:latin typeface="Myriad Pro Light"/>
                <a:cs typeface="Myriad Pro Light"/>
              </a:rPr>
              <a:t>о</a:t>
            </a:r>
            <a:r>
              <a:rPr dirty="0" sz="1200" spc="-70">
                <a:solidFill>
                  <a:srgbClr val="231F20"/>
                </a:solidFill>
                <a:latin typeface="Myriad Pro Light"/>
                <a:cs typeface="Myriad Pro Light"/>
              </a:rPr>
              <a:t>л</a:t>
            </a:r>
            <a:r>
              <a:rPr dirty="0" sz="1200" spc="-85">
                <a:solidFill>
                  <a:srgbClr val="231F20"/>
                </a:solidFill>
                <a:latin typeface="Myriad Pro Light"/>
                <a:cs typeface="Myriad Pro Light"/>
              </a:rPr>
              <a:t>я</a:t>
            </a:r>
            <a:r>
              <a:rPr dirty="0" sz="1200" spc="10">
                <a:solidFill>
                  <a:srgbClr val="231F20"/>
                </a:solidFill>
                <a:latin typeface="Myriad Pro Light"/>
                <a:cs typeface="Myriad Pro Light"/>
              </a:rPr>
              <a:t> </a:t>
            </a:r>
            <a:r>
              <a:rPr dirty="0" sz="1200" spc="-85">
                <a:solidFill>
                  <a:srgbClr val="231F20"/>
                </a:solidFill>
                <a:latin typeface="Myriad Pro Light"/>
                <a:cs typeface="Myriad Pro Light"/>
              </a:rPr>
              <a:t>н</a:t>
            </a:r>
            <a:r>
              <a:rPr dirty="0" sz="1200" spc="-60">
                <a:solidFill>
                  <a:srgbClr val="231F20"/>
                </a:solidFill>
                <a:latin typeface="Myriad Pro Light"/>
                <a:cs typeface="Myriad Pro Light"/>
              </a:rPr>
              <a:t>а</a:t>
            </a:r>
            <a:r>
              <a:rPr dirty="0" sz="1200" spc="-90">
                <a:solidFill>
                  <a:srgbClr val="231F20"/>
                </a:solidFill>
                <a:latin typeface="Myriad Pro Light"/>
                <a:cs typeface="Myriad Pro Light"/>
              </a:rPr>
              <a:t>д</a:t>
            </a:r>
            <a:r>
              <a:rPr dirty="0" sz="1200" spc="-70">
                <a:solidFill>
                  <a:srgbClr val="231F20"/>
                </a:solidFill>
                <a:latin typeface="Myriad Pro Light"/>
                <a:cs typeface="Myriad Pro Light"/>
              </a:rPr>
              <a:t>е</a:t>
            </a:r>
            <a:r>
              <a:rPr dirty="0" sz="1200" spc="-114">
                <a:solidFill>
                  <a:srgbClr val="231F20"/>
                </a:solidFill>
                <a:latin typeface="Myriad Pro Light"/>
                <a:cs typeface="Myriad Pro Light"/>
              </a:rPr>
              <a:t>ж</a:t>
            </a:r>
            <a:r>
              <a:rPr dirty="0" sz="1200" spc="-65">
                <a:solidFill>
                  <a:srgbClr val="231F20"/>
                </a:solidFill>
                <a:latin typeface="Myriad Pro Light"/>
                <a:cs typeface="Myriad Pro Light"/>
              </a:rPr>
              <a:t>н</a:t>
            </a:r>
            <a:r>
              <a:rPr dirty="0" sz="1200" spc="-50">
                <a:solidFill>
                  <a:srgbClr val="231F20"/>
                </a:solidFill>
                <a:latin typeface="Myriad Pro Light"/>
                <a:cs typeface="Myriad Pro Light"/>
              </a:rPr>
              <a:t>о</a:t>
            </a:r>
            <a:r>
              <a:rPr dirty="0" sz="1200" spc="5">
                <a:solidFill>
                  <a:srgbClr val="231F20"/>
                </a:solidFill>
                <a:latin typeface="Myriad Pro Light"/>
                <a:cs typeface="Myriad Pro Light"/>
              </a:rPr>
              <a:t>с</a:t>
            </a:r>
            <a:r>
              <a:rPr dirty="0" sz="1200" spc="-85">
                <a:solidFill>
                  <a:srgbClr val="231F20"/>
                </a:solidFill>
                <a:latin typeface="Myriad Pro Light"/>
                <a:cs typeface="Myriad Pro Light"/>
              </a:rPr>
              <a:t>т</a:t>
            </a:r>
            <a:r>
              <a:rPr dirty="0" sz="1200" spc="-65">
                <a:solidFill>
                  <a:srgbClr val="231F20"/>
                </a:solidFill>
                <a:latin typeface="Myriad Pro Light"/>
                <a:cs typeface="Myriad Pro Light"/>
              </a:rPr>
              <a:t>и</a:t>
            </a:r>
            <a:r>
              <a:rPr dirty="0" sz="1200" spc="10">
                <a:solidFill>
                  <a:srgbClr val="231F20"/>
                </a:solidFill>
                <a:latin typeface="Myriad Pro Light"/>
                <a:cs typeface="Myriad Pro Light"/>
              </a:rPr>
              <a:t> </a:t>
            </a:r>
            <a:r>
              <a:rPr dirty="0" sz="1200" spc="-105">
                <a:solidFill>
                  <a:srgbClr val="231F20"/>
                </a:solidFill>
                <a:latin typeface="Myriad Pro Light"/>
                <a:cs typeface="Myriad Pro Light"/>
              </a:rPr>
              <a:t>к</a:t>
            </a:r>
            <a:r>
              <a:rPr dirty="0" sz="1200" spc="-60">
                <a:solidFill>
                  <a:srgbClr val="231F20"/>
                </a:solidFill>
                <a:latin typeface="Myriad Pro Light"/>
                <a:cs typeface="Myriad Pro Light"/>
              </a:rPr>
              <a:t>о</a:t>
            </a:r>
            <a:r>
              <a:rPr dirty="0" sz="1200" spc="-60">
                <a:solidFill>
                  <a:srgbClr val="231F20"/>
                </a:solidFill>
                <a:latin typeface="Myriad Pro Light"/>
                <a:cs typeface="Myriad Pro Light"/>
              </a:rPr>
              <a:t>н</a:t>
            </a:r>
            <a:r>
              <a:rPr dirty="0" sz="1200" spc="-85">
                <a:solidFill>
                  <a:srgbClr val="231F20"/>
                </a:solidFill>
                <a:latin typeface="Myriad Pro Light"/>
                <a:cs typeface="Myriad Pro Light"/>
              </a:rPr>
              <a:t>т</a:t>
            </a:r>
            <a:r>
              <a:rPr dirty="0" sz="1200" spc="-95">
                <a:solidFill>
                  <a:srgbClr val="231F20"/>
                </a:solidFill>
                <a:latin typeface="Myriad Pro Light"/>
                <a:cs typeface="Myriad Pro Light"/>
              </a:rPr>
              <a:t>а</a:t>
            </a:r>
            <a:r>
              <a:rPr dirty="0" sz="1200" spc="-45">
                <a:solidFill>
                  <a:srgbClr val="231F20"/>
                </a:solidFill>
                <a:latin typeface="Myriad Pro Light"/>
                <a:cs typeface="Myriad Pro Light"/>
              </a:rPr>
              <a:t>к</a:t>
            </a:r>
            <a:r>
              <a:rPr dirty="0" sz="1200" spc="-85">
                <a:solidFill>
                  <a:srgbClr val="231F20"/>
                </a:solidFill>
                <a:latin typeface="Myriad Pro Light"/>
                <a:cs typeface="Myriad Pro Light"/>
              </a:rPr>
              <a:t>т</a:t>
            </a:r>
            <a:r>
              <a:rPr dirty="0" sz="1200" spc="-70">
                <a:solidFill>
                  <a:srgbClr val="231F20"/>
                </a:solidFill>
                <a:latin typeface="Myriad Pro Light"/>
                <a:cs typeface="Myriad Pro Light"/>
              </a:rPr>
              <a:t>а</a:t>
            </a:r>
            <a:r>
              <a:rPr dirty="0" sz="1200" spc="10">
                <a:solidFill>
                  <a:srgbClr val="231F20"/>
                </a:solidFill>
                <a:latin typeface="Myriad Pro Light"/>
                <a:cs typeface="Myriad Pro Light"/>
              </a:rPr>
              <a:t> </a:t>
            </a:r>
            <a:r>
              <a:rPr dirty="0" sz="1200" spc="-65">
                <a:solidFill>
                  <a:srgbClr val="231F20"/>
                </a:solidFill>
                <a:latin typeface="Myriad Pro Light"/>
                <a:cs typeface="Myriad Pro Light"/>
              </a:rPr>
              <a:t>и</a:t>
            </a:r>
            <a:r>
              <a:rPr dirty="0" sz="1200" spc="10">
                <a:solidFill>
                  <a:srgbClr val="231F20"/>
                </a:solidFill>
                <a:latin typeface="Myriad Pro Light"/>
                <a:cs typeface="Myriad Pro Light"/>
              </a:rPr>
              <a:t> </a:t>
            </a:r>
            <a:r>
              <a:rPr dirty="0" sz="1200" spc="-80">
                <a:solidFill>
                  <a:srgbClr val="231F20"/>
                </a:solidFill>
                <a:latin typeface="Myriad Pro Light"/>
                <a:cs typeface="Myriad Pro Light"/>
              </a:rPr>
              <a:t>и</a:t>
            </a:r>
            <a:r>
              <a:rPr dirty="0" sz="1200" spc="-35">
                <a:solidFill>
                  <a:srgbClr val="231F20"/>
                </a:solidFill>
                <a:latin typeface="Myriad Pro Light"/>
                <a:cs typeface="Myriad Pro Light"/>
              </a:rPr>
              <a:t>с</a:t>
            </a:r>
            <a:r>
              <a:rPr dirty="0" sz="1200" spc="-40">
                <a:solidFill>
                  <a:srgbClr val="231F20"/>
                </a:solidFill>
                <a:latin typeface="Myriad Pro Light"/>
                <a:cs typeface="Myriad Pro Light"/>
              </a:rPr>
              <a:t>к</a:t>
            </a:r>
            <a:r>
              <a:rPr dirty="0" sz="1200" spc="-85">
                <a:solidFill>
                  <a:srgbClr val="231F20"/>
                </a:solidFill>
                <a:latin typeface="Myriad Pro Light"/>
                <a:cs typeface="Myriad Pro Light"/>
              </a:rPr>
              <a:t>лючен</a:t>
            </a:r>
            <a:r>
              <a:rPr dirty="0" sz="1200" spc="-75">
                <a:solidFill>
                  <a:srgbClr val="231F20"/>
                </a:solidFill>
                <a:latin typeface="Myriad Pro Light"/>
                <a:cs typeface="Myriad Pro Light"/>
              </a:rPr>
              <a:t>и</a:t>
            </a:r>
            <a:r>
              <a:rPr dirty="0" sz="1200" spc="-85">
                <a:solidFill>
                  <a:srgbClr val="231F20"/>
                </a:solidFill>
                <a:latin typeface="Myriad Pro Light"/>
                <a:cs typeface="Myriad Pro Light"/>
              </a:rPr>
              <a:t>я</a:t>
            </a:r>
            <a:r>
              <a:rPr dirty="0" sz="1200" spc="10">
                <a:solidFill>
                  <a:srgbClr val="231F20"/>
                </a:solidFill>
                <a:latin typeface="Myriad Pro Light"/>
                <a:cs typeface="Myriad Pro Light"/>
              </a:rPr>
              <a:t> </a:t>
            </a:r>
            <a:r>
              <a:rPr dirty="0" sz="1200" spc="-65">
                <a:solidFill>
                  <a:srgbClr val="231F20"/>
                </a:solidFill>
                <a:latin typeface="Myriad Pro Light"/>
                <a:cs typeface="Myriad Pro Light"/>
              </a:rPr>
              <a:t>г</a:t>
            </a:r>
            <a:r>
              <a:rPr dirty="0" sz="1200" spc="-70">
                <a:solidFill>
                  <a:srgbClr val="231F20"/>
                </a:solidFill>
                <a:latin typeface="Myriad Pro Light"/>
                <a:cs typeface="Myriad Pro Light"/>
              </a:rPr>
              <a:t>р</a:t>
            </a:r>
            <a:r>
              <a:rPr dirty="0" sz="1200" spc="-75">
                <a:solidFill>
                  <a:srgbClr val="231F20"/>
                </a:solidFill>
                <a:latin typeface="Myriad Pro Light"/>
                <a:cs typeface="Myriad Pro Light"/>
              </a:rPr>
              <a:t>у</a:t>
            </a:r>
            <a:r>
              <a:rPr dirty="0" sz="1200" spc="-85">
                <a:solidFill>
                  <a:srgbClr val="231F20"/>
                </a:solidFill>
                <a:latin typeface="Myriad Pro Light"/>
                <a:cs typeface="Myriad Pro Light"/>
              </a:rPr>
              <a:t>б</a:t>
            </a:r>
            <a:r>
              <a:rPr dirty="0" sz="1200" spc="-170">
                <a:solidFill>
                  <a:srgbClr val="231F20"/>
                </a:solidFill>
                <a:latin typeface="Myriad Pro Light"/>
                <a:cs typeface="Myriad Pro Light"/>
              </a:rPr>
              <a:t>ы</a:t>
            </a:r>
            <a:r>
              <a:rPr dirty="0" sz="1200" spc="-85">
                <a:solidFill>
                  <a:srgbClr val="231F20"/>
                </a:solidFill>
                <a:latin typeface="Myriad Pro Light"/>
                <a:cs typeface="Myriad Pro Light"/>
              </a:rPr>
              <a:t>х</a:t>
            </a:r>
            <a:r>
              <a:rPr dirty="0" sz="1200" spc="10">
                <a:solidFill>
                  <a:srgbClr val="231F20"/>
                </a:solidFill>
                <a:latin typeface="Myriad Pro Light"/>
                <a:cs typeface="Myriad Pro Light"/>
              </a:rPr>
              <a:t> </a:t>
            </a:r>
            <a:r>
              <a:rPr dirty="0" sz="1200" spc="-60">
                <a:solidFill>
                  <a:srgbClr val="231F20"/>
                </a:solidFill>
                <a:latin typeface="Myriad Pro Light"/>
                <a:cs typeface="Myriad Pro Light"/>
              </a:rPr>
              <a:t>о</a:t>
            </a:r>
            <a:r>
              <a:rPr dirty="0" sz="1200" spc="-135">
                <a:solidFill>
                  <a:srgbClr val="231F20"/>
                </a:solidFill>
                <a:latin typeface="Myriad Pro Light"/>
                <a:cs typeface="Myriad Pro Light"/>
              </a:rPr>
              <a:t>ш</a:t>
            </a:r>
            <a:r>
              <a:rPr dirty="0" sz="1200" spc="-75">
                <a:solidFill>
                  <a:srgbClr val="231F20"/>
                </a:solidFill>
                <a:latin typeface="Myriad Pro Light"/>
                <a:cs typeface="Myriad Pro Light"/>
              </a:rPr>
              <a:t>и</a:t>
            </a:r>
            <a:r>
              <a:rPr dirty="0" sz="1200" spc="-80">
                <a:solidFill>
                  <a:srgbClr val="231F20"/>
                </a:solidFill>
                <a:latin typeface="Myriad Pro Light"/>
                <a:cs typeface="Myriad Pro Light"/>
              </a:rPr>
              <a:t>б</a:t>
            </a:r>
            <a:r>
              <a:rPr dirty="0" sz="1200" spc="-85">
                <a:solidFill>
                  <a:srgbClr val="231F20"/>
                </a:solidFill>
                <a:latin typeface="Myriad Pro Light"/>
                <a:cs typeface="Myriad Pro Light"/>
              </a:rPr>
              <a:t>о</a:t>
            </a:r>
            <a:r>
              <a:rPr dirty="0" sz="1200" spc="-55">
                <a:solidFill>
                  <a:srgbClr val="231F20"/>
                </a:solidFill>
                <a:latin typeface="Myriad Pro Light"/>
                <a:cs typeface="Myriad Pro Light"/>
              </a:rPr>
              <a:t>к</a:t>
            </a:r>
            <a:r>
              <a:rPr dirty="0" sz="1200" spc="10">
                <a:solidFill>
                  <a:srgbClr val="231F20"/>
                </a:solidFill>
                <a:latin typeface="Myriad Pro Light"/>
                <a:cs typeface="Myriad Pro Light"/>
              </a:rPr>
              <a:t> </a:t>
            </a:r>
            <a:r>
              <a:rPr dirty="0" sz="1200" spc="-105">
                <a:solidFill>
                  <a:srgbClr val="231F20"/>
                </a:solidFill>
                <a:latin typeface="Myriad Pro Light"/>
                <a:cs typeface="Myriad Pro Light"/>
              </a:rPr>
              <a:t>и</a:t>
            </a:r>
            <a:r>
              <a:rPr dirty="0" sz="1200" spc="-75">
                <a:solidFill>
                  <a:srgbClr val="231F20"/>
                </a:solidFill>
                <a:latin typeface="Myriad Pro Light"/>
                <a:cs typeface="Myriad Pro Light"/>
              </a:rPr>
              <a:t>з</a:t>
            </a:r>
            <a:r>
              <a:rPr dirty="0" sz="1200" spc="-120">
                <a:solidFill>
                  <a:srgbClr val="231F20"/>
                </a:solidFill>
                <a:latin typeface="Myriad Pro Light"/>
                <a:cs typeface="Myriad Pro Light"/>
              </a:rPr>
              <a:t>м</a:t>
            </a:r>
            <a:r>
              <a:rPr dirty="0" sz="1200" spc="-70">
                <a:solidFill>
                  <a:srgbClr val="231F20"/>
                </a:solidFill>
                <a:latin typeface="Myriad Pro Light"/>
                <a:cs typeface="Myriad Pro Light"/>
              </a:rPr>
              <a:t>е</a:t>
            </a:r>
            <a:r>
              <a:rPr dirty="0" sz="1200" spc="-50">
                <a:solidFill>
                  <a:srgbClr val="231F20"/>
                </a:solidFill>
                <a:latin typeface="Myriad Pro Light"/>
                <a:cs typeface="Myriad Pro Light"/>
              </a:rPr>
              <a:t>р</a:t>
            </a:r>
            <a:r>
              <a:rPr dirty="0" sz="1200" spc="-75">
                <a:solidFill>
                  <a:srgbClr val="231F20"/>
                </a:solidFill>
                <a:latin typeface="Myriad Pro Light"/>
                <a:cs typeface="Myriad Pro Light"/>
              </a:rPr>
              <a:t>ени</a:t>
            </a:r>
            <a:r>
              <a:rPr dirty="0" sz="1200" spc="-95">
                <a:solidFill>
                  <a:srgbClr val="231F20"/>
                </a:solidFill>
                <a:latin typeface="Myriad Pro Light"/>
                <a:cs typeface="Myriad Pro Light"/>
              </a:rPr>
              <a:t>й</a:t>
            </a:r>
            <a:r>
              <a:rPr dirty="0" sz="1200" spc="-80">
                <a:solidFill>
                  <a:srgbClr val="231F20"/>
                </a:solidFill>
                <a:latin typeface="Myriad Pro Light"/>
                <a:cs typeface="Myriad Pro Light"/>
              </a:rPr>
              <a:t>;</a:t>
            </a:r>
            <a:endParaRPr sz="1200">
              <a:latin typeface="Myriad Pro Light"/>
              <a:cs typeface="Myriad Pro Light"/>
            </a:endParaRPr>
          </a:p>
          <a:p>
            <a:pPr marL="401320" indent="-185420">
              <a:lnSpc>
                <a:spcPct val="100000"/>
              </a:lnSpc>
              <a:buClr>
                <a:srgbClr val="231F20"/>
              </a:buClr>
              <a:buFont typeface="Myriad Pro Light"/>
              <a:buChar char="—"/>
              <a:tabLst>
                <a:tab pos="401955" algn="l"/>
              </a:tabLst>
            </a:pPr>
            <a:r>
              <a:rPr dirty="0" sz="1200" spc="-70">
                <a:solidFill>
                  <a:srgbClr val="231F20"/>
                </a:solidFill>
                <a:latin typeface="Myriad Pro Light"/>
                <a:cs typeface="Myriad Pro Light"/>
              </a:rPr>
              <a:t>о</a:t>
            </a:r>
            <a:r>
              <a:rPr dirty="0" sz="1200" spc="-105">
                <a:solidFill>
                  <a:srgbClr val="231F20"/>
                </a:solidFill>
                <a:latin typeface="Myriad Pro Light"/>
                <a:cs typeface="Myriad Pro Light"/>
              </a:rPr>
              <a:t>т</a:t>
            </a:r>
            <a:r>
              <a:rPr dirty="0" sz="1200" spc="-80">
                <a:solidFill>
                  <a:srgbClr val="231F20"/>
                </a:solidFill>
                <a:latin typeface="Myriad Pro Light"/>
                <a:cs typeface="Myriad Pro Light"/>
              </a:rPr>
              <a:t>л</a:t>
            </a:r>
            <a:r>
              <a:rPr dirty="0" sz="1200" spc="-95">
                <a:solidFill>
                  <a:srgbClr val="231F20"/>
                </a:solidFill>
                <a:latin typeface="Myriad Pro Light"/>
                <a:cs typeface="Myriad Pro Light"/>
              </a:rPr>
              <a:t>и</a:t>
            </a:r>
            <a:r>
              <a:rPr dirty="0" sz="1200" spc="-80">
                <a:solidFill>
                  <a:srgbClr val="231F20"/>
                </a:solidFill>
                <a:latin typeface="Myriad Pro Light"/>
                <a:cs typeface="Myriad Pro Light"/>
              </a:rPr>
              <a:t>ч</a:t>
            </a:r>
            <a:r>
              <a:rPr dirty="0" sz="1200" spc="-80">
                <a:solidFill>
                  <a:srgbClr val="231F20"/>
                </a:solidFill>
                <a:latin typeface="Myriad Pro Light"/>
                <a:cs typeface="Myriad Pro Light"/>
              </a:rPr>
              <a:t>н</a:t>
            </a:r>
            <a:r>
              <a:rPr dirty="0" sz="1200" spc="-50">
                <a:solidFill>
                  <a:srgbClr val="231F20"/>
                </a:solidFill>
                <a:latin typeface="Myriad Pro Light"/>
                <a:cs typeface="Myriad Pro Light"/>
              </a:rPr>
              <a:t>о</a:t>
            </a:r>
            <a:r>
              <a:rPr dirty="0" sz="1200" spc="-45">
                <a:solidFill>
                  <a:srgbClr val="231F20"/>
                </a:solidFill>
                <a:latin typeface="Myriad Pro Light"/>
                <a:cs typeface="Myriad Pro Light"/>
              </a:rPr>
              <a:t>е</a:t>
            </a:r>
            <a:r>
              <a:rPr dirty="0" sz="1200" spc="10">
                <a:solidFill>
                  <a:srgbClr val="231F20"/>
                </a:solidFill>
                <a:latin typeface="Myriad Pro Light"/>
                <a:cs typeface="Myriad Pro Light"/>
              </a:rPr>
              <a:t> </a:t>
            </a:r>
            <a:r>
              <a:rPr dirty="0" sz="1200" spc="-50">
                <a:solidFill>
                  <a:srgbClr val="231F20"/>
                </a:solidFill>
                <a:latin typeface="Myriad Pro Light"/>
                <a:cs typeface="Myriad Pro Light"/>
              </a:rPr>
              <a:t>с</a:t>
            </a:r>
            <a:r>
              <a:rPr dirty="0" sz="1200" spc="-50">
                <a:solidFill>
                  <a:srgbClr val="231F20"/>
                </a:solidFill>
                <a:latin typeface="Myriad Pro Light"/>
                <a:cs typeface="Myriad Pro Light"/>
              </a:rPr>
              <a:t>о</a:t>
            </a:r>
            <a:r>
              <a:rPr dirty="0" sz="1200" spc="-70">
                <a:solidFill>
                  <a:srgbClr val="231F20"/>
                </a:solidFill>
                <a:latin typeface="Myriad Pro Light"/>
                <a:cs typeface="Myriad Pro Light"/>
              </a:rPr>
              <a:t>о</a:t>
            </a:r>
            <a:r>
              <a:rPr dirty="0" sz="1200" spc="-85">
                <a:solidFill>
                  <a:srgbClr val="231F20"/>
                </a:solidFill>
                <a:latin typeface="Myriad Pro Light"/>
                <a:cs typeface="Myriad Pro Light"/>
              </a:rPr>
              <a:t>т</a:t>
            </a:r>
            <a:r>
              <a:rPr dirty="0" sz="1200" spc="-65">
                <a:solidFill>
                  <a:srgbClr val="231F20"/>
                </a:solidFill>
                <a:latin typeface="Myriad Pro Light"/>
                <a:cs typeface="Myriad Pro Light"/>
              </a:rPr>
              <a:t>н</a:t>
            </a:r>
            <a:r>
              <a:rPr dirty="0" sz="1200" spc="-60">
                <a:solidFill>
                  <a:srgbClr val="231F20"/>
                </a:solidFill>
                <a:latin typeface="Myriad Pro Light"/>
                <a:cs typeface="Myriad Pro Light"/>
              </a:rPr>
              <a:t>о</a:t>
            </a:r>
            <a:r>
              <a:rPr dirty="0" sz="1200" spc="-125">
                <a:solidFill>
                  <a:srgbClr val="231F20"/>
                </a:solidFill>
                <a:latin typeface="Myriad Pro Light"/>
                <a:cs typeface="Myriad Pro Light"/>
              </a:rPr>
              <a:t>ш</a:t>
            </a:r>
            <a:r>
              <a:rPr dirty="0" sz="1200" spc="-75">
                <a:solidFill>
                  <a:srgbClr val="231F20"/>
                </a:solidFill>
                <a:latin typeface="Myriad Pro Light"/>
                <a:cs typeface="Myriad Pro Light"/>
              </a:rPr>
              <a:t>ен</a:t>
            </a:r>
            <a:r>
              <a:rPr dirty="0" sz="1200" spc="-75">
                <a:solidFill>
                  <a:srgbClr val="231F20"/>
                </a:solidFill>
                <a:latin typeface="Myriad Pro Light"/>
                <a:cs typeface="Myriad Pro Light"/>
              </a:rPr>
              <a:t>и</a:t>
            </a:r>
            <a:r>
              <a:rPr dirty="0" sz="1200" spc="-45">
                <a:solidFill>
                  <a:srgbClr val="231F20"/>
                </a:solidFill>
                <a:latin typeface="Myriad Pro Light"/>
                <a:cs typeface="Myriad Pro Light"/>
              </a:rPr>
              <a:t>е</a:t>
            </a:r>
            <a:r>
              <a:rPr dirty="0" sz="1200" spc="10">
                <a:solidFill>
                  <a:srgbClr val="231F20"/>
                </a:solidFill>
                <a:latin typeface="Myriad Pro Light"/>
                <a:cs typeface="Myriad Pro Light"/>
              </a:rPr>
              <a:t> </a:t>
            </a:r>
            <a:r>
              <a:rPr dirty="0" sz="1200" spc="-65">
                <a:solidFill>
                  <a:srgbClr val="231F20"/>
                </a:solidFill>
                <a:latin typeface="Myriad Pro Light"/>
                <a:cs typeface="Myriad Pro Light"/>
              </a:rPr>
              <a:t>си</a:t>
            </a:r>
            <a:r>
              <a:rPr dirty="0" sz="1200" spc="-50">
                <a:solidFill>
                  <a:srgbClr val="231F20"/>
                </a:solidFill>
                <a:latin typeface="Myriad Pro Light"/>
                <a:cs typeface="Myriad Pro Light"/>
              </a:rPr>
              <a:t>г</a:t>
            </a:r>
            <a:r>
              <a:rPr dirty="0" sz="1200" spc="-70">
                <a:solidFill>
                  <a:srgbClr val="231F20"/>
                </a:solidFill>
                <a:latin typeface="Myriad Pro Light"/>
                <a:cs typeface="Myriad Pro Light"/>
              </a:rPr>
              <a:t>н</a:t>
            </a:r>
            <a:r>
              <a:rPr dirty="0" sz="1200" spc="-70">
                <a:solidFill>
                  <a:srgbClr val="231F20"/>
                </a:solidFill>
                <a:latin typeface="Myriad Pro Light"/>
                <a:cs typeface="Myriad Pro Light"/>
              </a:rPr>
              <a:t>а</a:t>
            </a:r>
            <a:r>
              <a:rPr dirty="0" sz="1200" spc="-65">
                <a:solidFill>
                  <a:srgbClr val="231F20"/>
                </a:solidFill>
                <a:latin typeface="Myriad Pro Light"/>
                <a:cs typeface="Myriad Pro Light"/>
              </a:rPr>
              <a:t>л</a:t>
            </a:r>
            <a:r>
              <a:rPr dirty="0" sz="1200" spc="-40">
                <a:solidFill>
                  <a:srgbClr val="231F20"/>
                </a:solidFill>
                <a:latin typeface="Myriad Pro Light"/>
                <a:cs typeface="Myriad Pro Light"/>
              </a:rPr>
              <a:t>/</a:t>
            </a:r>
            <a:r>
              <a:rPr dirty="0" sz="1200" spc="-125">
                <a:solidFill>
                  <a:srgbClr val="231F20"/>
                </a:solidFill>
                <a:latin typeface="Myriad Pro Light"/>
                <a:cs typeface="Myriad Pro Light"/>
              </a:rPr>
              <a:t>ш</a:t>
            </a:r>
            <a:r>
              <a:rPr dirty="0" sz="1200" spc="-85">
                <a:solidFill>
                  <a:srgbClr val="231F20"/>
                </a:solidFill>
                <a:latin typeface="Myriad Pro Light"/>
                <a:cs typeface="Myriad Pro Light"/>
              </a:rPr>
              <a:t>у</a:t>
            </a:r>
            <a:r>
              <a:rPr dirty="0" sz="1200" spc="-114">
                <a:solidFill>
                  <a:srgbClr val="231F20"/>
                </a:solidFill>
                <a:latin typeface="Myriad Pro Light"/>
                <a:cs typeface="Myriad Pro Light"/>
              </a:rPr>
              <a:t>м</a:t>
            </a:r>
            <a:r>
              <a:rPr dirty="0" sz="1200" spc="10">
                <a:solidFill>
                  <a:srgbClr val="231F20"/>
                </a:solidFill>
                <a:latin typeface="Myriad Pro Light"/>
                <a:cs typeface="Myriad Pro Light"/>
              </a:rPr>
              <a:t> </a:t>
            </a:r>
            <a:r>
              <a:rPr dirty="0" sz="1200" spc="-70">
                <a:solidFill>
                  <a:srgbClr val="231F20"/>
                </a:solidFill>
                <a:latin typeface="Myriad Pro Light"/>
                <a:cs typeface="Myriad Pro Light"/>
              </a:rPr>
              <a:t>п</a:t>
            </a:r>
            <a:r>
              <a:rPr dirty="0" sz="1200" spc="-60">
                <a:solidFill>
                  <a:srgbClr val="231F20"/>
                </a:solidFill>
                <a:latin typeface="Myriad Pro Light"/>
                <a:cs typeface="Myriad Pro Light"/>
              </a:rPr>
              <a:t>р</a:t>
            </a:r>
            <a:r>
              <a:rPr dirty="0" sz="1200" spc="-65">
                <a:solidFill>
                  <a:srgbClr val="231F20"/>
                </a:solidFill>
                <a:latin typeface="Myriad Pro Light"/>
                <a:cs typeface="Myriad Pro Light"/>
              </a:rPr>
              <a:t>и</a:t>
            </a:r>
            <a:r>
              <a:rPr dirty="0" sz="1200" spc="10">
                <a:solidFill>
                  <a:srgbClr val="231F20"/>
                </a:solidFill>
                <a:latin typeface="Myriad Pro Light"/>
                <a:cs typeface="Myriad Pro Light"/>
              </a:rPr>
              <a:t> </a:t>
            </a:r>
            <a:r>
              <a:rPr dirty="0" sz="1200" spc="-105">
                <a:solidFill>
                  <a:srgbClr val="231F20"/>
                </a:solidFill>
                <a:latin typeface="Myriad Pro Light"/>
                <a:cs typeface="Myriad Pro Light"/>
              </a:rPr>
              <a:t>т</a:t>
            </a:r>
            <a:r>
              <a:rPr dirty="0" sz="1200" spc="-50">
                <a:solidFill>
                  <a:srgbClr val="231F20"/>
                </a:solidFill>
                <a:latin typeface="Myriad Pro Light"/>
                <a:cs typeface="Myriad Pro Light"/>
              </a:rPr>
              <a:t>е</a:t>
            </a:r>
            <a:r>
              <a:rPr dirty="0" sz="1200" spc="5">
                <a:solidFill>
                  <a:srgbClr val="231F20"/>
                </a:solidFill>
                <a:latin typeface="Myriad Pro Light"/>
                <a:cs typeface="Myriad Pro Light"/>
              </a:rPr>
              <a:t>с</a:t>
            </a:r>
            <a:r>
              <a:rPr dirty="0" sz="1200" spc="-105">
                <a:solidFill>
                  <a:srgbClr val="231F20"/>
                </a:solidFill>
                <a:latin typeface="Myriad Pro Light"/>
                <a:cs typeface="Myriad Pro Light"/>
              </a:rPr>
              <a:t>т</a:t>
            </a:r>
            <a:r>
              <a:rPr dirty="0" sz="1200" spc="-60">
                <a:solidFill>
                  <a:srgbClr val="231F20"/>
                </a:solidFill>
                <a:latin typeface="Myriad Pro Light"/>
                <a:cs typeface="Myriad Pro Light"/>
              </a:rPr>
              <a:t>о</a:t>
            </a:r>
            <a:r>
              <a:rPr dirty="0" sz="1200" spc="-90">
                <a:solidFill>
                  <a:srgbClr val="231F20"/>
                </a:solidFill>
                <a:latin typeface="Myriad Pro Light"/>
                <a:cs typeface="Myriad Pro Light"/>
              </a:rPr>
              <a:t>в</a:t>
            </a:r>
            <a:r>
              <a:rPr dirty="0" sz="1200" spc="-50">
                <a:solidFill>
                  <a:srgbClr val="231F20"/>
                </a:solidFill>
                <a:latin typeface="Myriad Pro Light"/>
                <a:cs typeface="Myriad Pro Light"/>
              </a:rPr>
              <a:t>о</a:t>
            </a:r>
            <a:r>
              <a:rPr dirty="0" sz="1200" spc="-114">
                <a:solidFill>
                  <a:srgbClr val="231F20"/>
                </a:solidFill>
                <a:latin typeface="Myriad Pro Light"/>
                <a:cs typeface="Myriad Pro Light"/>
              </a:rPr>
              <a:t>м</a:t>
            </a:r>
            <a:r>
              <a:rPr dirty="0" sz="1200" spc="10">
                <a:solidFill>
                  <a:srgbClr val="231F20"/>
                </a:solidFill>
                <a:latin typeface="Myriad Pro Light"/>
                <a:cs typeface="Myriad Pro Light"/>
              </a:rPr>
              <a:t> </a:t>
            </a:r>
            <a:r>
              <a:rPr dirty="0" sz="1200" spc="-105">
                <a:solidFill>
                  <a:srgbClr val="231F20"/>
                </a:solidFill>
                <a:latin typeface="Myriad Pro Light"/>
                <a:cs typeface="Myriad Pro Light"/>
              </a:rPr>
              <a:t>т</a:t>
            </a:r>
            <a:r>
              <a:rPr dirty="0" sz="1200" spc="-60">
                <a:solidFill>
                  <a:srgbClr val="231F20"/>
                </a:solidFill>
                <a:latin typeface="Myriad Pro Light"/>
                <a:cs typeface="Myriad Pro Light"/>
              </a:rPr>
              <a:t>о</a:t>
            </a:r>
            <a:r>
              <a:rPr dirty="0" sz="1200" spc="-105">
                <a:solidFill>
                  <a:srgbClr val="231F20"/>
                </a:solidFill>
                <a:latin typeface="Myriad Pro Light"/>
                <a:cs typeface="Myriad Pro Light"/>
              </a:rPr>
              <a:t>к</a:t>
            </a:r>
            <a:r>
              <a:rPr dirty="0" sz="1200" spc="-45">
                <a:solidFill>
                  <a:srgbClr val="231F20"/>
                </a:solidFill>
                <a:latin typeface="Myriad Pro Light"/>
                <a:cs typeface="Myriad Pro Light"/>
              </a:rPr>
              <a:t>е</a:t>
            </a:r>
            <a:r>
              <a:rPr dirty="0" sz="1200" spc="10">
                <a:solidFill>
                  <a:srgbClr val="231F20"/>
                </a:solidFill>
                <a:latin typeface="Myriad Pro Light"/>
                <a:cs typeface="Myriad Pro Light"/>
              </a:rPr>
              <a:t> </a:t>
            </a:r>
            <a:r>
              <a:rPr dirty="0" sz="1200" spc="-150">
                <a:solidFill>
                  <a:srgbClr val="231F20"/>
                </a:solidFill>
                <a:latin typeface="Myriad Pro Light"/>
                <a:cs typeface="Myriad Pro Light"/>
              </a:rPr>
              <a:t>1</a:t>
            </a:r>
            <a:r>
              <a:rPr dirty="0" sz="1200" spc="-90">
                <a:solidFill>
                  <a:srgbClr val="231F20"/>
                </a:solidFill>
                <a:latin typeface="Myriad Pro Light"/>
                <a:cs typeface="Myriad Pro Light"/>
              </a:rPr>
              <a:t>,</a:t>
            </a:r>
            <a:r>
              <a:rPr dirty="0" sz="1200" spc="-60">
                <a:solidFill>
                  <a:srgbClr val="231F20"/>
                </a:solidFill>
                <a:latin typeface="Myriad Pro Light"/>
                <a:cs typeface="Myriad Pro Light"/>
              </a:rPr>
              <a:t>5</a:t>
            </a:r>
            <a:r>
              <a:rPr dirty="0" sz="1200" spc="10">
                <a:solidFill>
                  <a:srgbClr val="231F20"/>
                </a:solidFill>
                <a:latin typeface="Myriad Pro Light"/>
                <a:cs typeface="Myriad Pro Light"/>
              </a:rPr>
              <a:t> </a:t>
            </a:r>
            <a:r>
              <a:rPr dirty="0" sz="1200" spc="-70">
                <a:solidFill>
                  <a:srgbClr val="231F20"/>
                </a:solidFill>
                <a:latin typeface="Myriad Pro Light"/>
                <a:cs typeface="Myriad Pro Light"/>
              </a:rPr>
              <a:t>A</a:t>
            </a:r>
            <a:r>
              <a:rPr dirty="0" sz="1200" spc="10">
                <a:solidFill>
                  <a:srgbClr val="231F20"/>
                </a:solidFill>
                <a:latin typeface="Myriad Pro Light"/>
                <a:cs typeface="Myriad Pro Light"/>
              </a:rPr>
              <a:t> </a:t>
            </a:r>
            <a:r>
              <a:rPr dirty="0" sz="1200" spc="-80">
                <a:solidFill>
                  <a:srgbClr val="231F20"/>
                </a:solidFill>
                <a:latin typeface="Myriad Pro Light"/>
                <a:cs typeface="Myriad Pro Light"/>
              </a:rPr>
              <a:t>в</a:t>
            </a:r>
            <a:r>
              <a:rPr dirty="0" sz="1200" spc="10">
                <a:solidFill>
                  <a:srgbClr val="231F20"/>
                </a:solidFill>
                <a:latin typeface="Myriad Pro Light"/>
                <a:cs typeface="Myriad Pro Light"/>
              </a:rPr>
              <a:t> </a:t>
            </a:r>
            <a:r>
              <a:rPr dirty="0" sz="1200" spc="-95">
                <a:solidFill>
                  <a:srgbClr val="231F20"/>
                </a:solidFill>
                <a:latin typeface="Myriad Pro Light"/>
                <a:cs typeface="Myriad Pro Light"/>
              </a:rPr>
              <a:t>диапа</a:t>
            </a:r>
            <a:r>
              <a:rPr dirty="0" sz="1200" spc="-75">
                <a:solidFill>
                  <a:srgbClr val="231F20"/>
                </a:solidFill>
                <a:latin typeface="Myriad Pro Light"/>
                <a:cs typeface="Myriad Pro Light"/>
              </a:rPr>
              <a:t>з</a:t>
            </a:r>
            <a:r>
              <a:rPr dirty="0" sz="1200" spc="-60">
                <a:solidFill>
                  <a:srgbClr val="231F20"/>
                </a:solidFill>
                <a:latin typeface="Myriad Pro Light"/>
                <a:cs typeface="Myriad Pro Light"/>
              </a:rPr>
              <a:t>о</a:t>
            </a:r>
            <a:r>
              <a:rPr dirty="0" sz="1200" spc="-65">
                <a:solidFill>
                  <a:srgbClr val="231F20"/>
                </a:solidFill>
                <a:latin typeface="Myriad Pro Light"/>
                <a:cs typeface="Myriad Pro Light"/>
              </a:rPr>
              <a:t>н</a:t>
            </a:r>
            <a:r>
              <a:rPr dirty="0" sz="1200" spc="-45">
                <a:solidFill>
                  <a:srgbClr val="231F20"/>
                </a:solidFill>
                <a:latin typeface="Myriad Pro Light"/>
                <a:cs typeface="Myriad Pro Light"/>
              </a:rPr>
              <a:t>е</a:t>
            </a:r>
            <a:r>
              <a:rPr dirty="0" sz="1200" spc="10">
                <a:solidFill>
                  <a:srgbClr val="231F20"/>
                </a:solidFill>
                <a:latin typeface="Myriad Pro Light"/>
                <a:cs typeface="Myriad Pro Light"/>
              </a:rPr>
              <a:t> </a:t>
            </a:r>
            <a:r>
              <a:rPr dirty="0" sz="1200" spc="-105">
                <a:solidFill>
                  <a:srgbClr val="231F20"/>
                </a:solidFill>
                <a:latin typeface="Myriad Pro Light"/>
                <a:cs typeface="Myriad Pro Light"/>
              </a:rPr>
              <a:t>и</a:t>
            </a:r>
            <a:r>
              <a:rPr dirty="0" sz="1200" spc="-75">
                <a:solidFill>
                  <a:srgbClr val="231F20"/>
                </a:solidFill>
                <a:latin typeface="Myriad Pro Light"/>
                <a:cs typeface="Myriad Pro Light"/>
              </a:rPr>
              <a:t>з</a:t>
            </a:r>
            <a:r>
              <a:rPr dirty="0" sz="1200" spc="-120">
                <a:solidFill>
                  <a:srgbClr val="231F20"/>
                </a:solidFill>
                <a:latin typeface="Myriad Pro Light"/>
                <a:cs typeface="Myriad Pro Light"/>
              </a:rPr>
              <a:t>м</a:t>
            </a:r>
            <a:r>
              <a:rPr dirty="0" sz="1200" spc="-70">
                <a:solidFill>
                  <a:srgbClr val="231F20"/>
                </a:solidFill>
                <a:latin typeface="Myriad Pro Light"/>
                <a:cs typeface="Myriad Pro Light"/>
              </a:rPr>
              <a:t>е</a:t>
            </a:r>
            <a:r>
              <a:rPr dirty="0" sz="1200" spc="-50">
                <a:solidFill>
                  <a:srgbClr val="231F20"/>
                </a:solidFill>
                <a:latin typeface="Myriad Pro Light"/>
                <a:cs typeface="Myriad Pro Light"/>
              </a:rPr>
              <a:t>р</a:t>
            </a:r>
            <a:r>
              <a:rPr dirty="0" sz="1200" spc="-75">
                <a:solidFill>
                  <a:srgbClr val="231F20"/>
                </a:solidFill>
                <a:latin typeface="Myriad Pro Light"/>
                <a:cs typeface="Myriad Pro Light"/>
              </a:rPr>
              <a:t>ени</a:t>
            </a:r>
            <a:r>
              <a:rPr dirty="0" sz="1200" spc="-60">
                <a:solidFill>
                  <a:srgbClr val="231F20"/>
                </a:solidFill>
                <a:latin typeface="Myriad Pro Light"/>
                <a:cs typeface="Myriad Pro Light"/>
              </a:rPr>
              <a:t>й</a:t>
            </a:r>
            <a:r>
              <a:rPr dirty="0" sz="1200" spc="10">
                <a:solidFill>
                  <a:srgbClr val="231F20"/>
                </a:solidFill>
                <a:latin typeface="Myriad Pro Light"/>
                <a:cs typeface="Myriad Pro Light"/>
              </a:rPr>
              <a:t> </a:t>
            </a:r>
            <a:r>
              <a:rPr dirty="0" sz="1200" spc="-120">
                <a:solidFill>
                  <a:srgbClr val="231F20"/>
                </a:solidFill>
                <a:latin typeface="Myriad Pro Light"/>
                <a:cs typeface="Myriad Pro Light"/>
              </a:rPr>
              <a:t>0</a:t>
            </a:r>
            <a:r>
              <a:rPr dirty="0" sz="1200" spc="-60">
                <a:solidFill>
                  <a:srgbClr val="231F20"/>
                </a:solidFill>
                <a:latin typeface="Myriad Pro Light"/>
                <a:cs typeface="Myriad Pro Light"/>
              </a:rPr>
              <a:t>.</a:t>
            </a:r>
            <a:r>
              <a:rPr dirty="0" sz="1200" spc="-95">
                <a:solidFill>
                  <a:srgbClr val="231F20"/>
                </a:solidFill>
                <a:latin typeface="Myriad Pro Light"/>
                <a:cs typeface="Myriad Pro Light"/>
              </a:rPr>
              <a:t>.</a:t>
            </a:r>
            <a:r>
              <a:rPr dirty="0" sz="1200" spc="-85">
                <a:solidFill>
                  <a:srgbClr val="231F20"/>
                </a:solidFill>
                <a:latin typeface="Myriad Pro Light"/>
                <a:cs typeface="Myriad Pro Light"/>
              </a:rPr>
              <a:t>.</a:t>
            </a:r>
            <a:r>
              <a:rPr dirty="0" sz="1200" spc="-60">
                <a:solidFill>
                  <a:srgbClr val="231F20"/>
                </a:solidFill>
                <a:latin typeface="Myriad Pro Light"/>
                <a:cs typeface="Myriad Pro Light"/>
              </a:rPr>
              <a:t>3</a:t>
            </a:r>
            <a:r>
              <a:rPr dirty="0" sz="1200" spc="10">
                <a:solidFill>
                  <a:srgbClr val="231F20"/>
                </a:solidFill>
                <a:latin typeface="Myriad Pro Light"/>
                <a:cs typeface="Myriad Pro Light"/>
              </a:rPr>
              <a:t> </a:t>
            </a:r>
            <a:r>
              <a:rPr dirty="0" sz="1200" spc="-120">
                <a:solidFill>
                  <a:srgbClr val="231F20"/>
                </a:solidFill>
                <a:latin typeface="Myriad Pro Light"/>
                <a:cs typeface="Myriad Pro Light"/>
              </a:rPr>
              <a:t>м</a:t>
            </a:r>
            <a:r>
              <a:rPr dirty="0" sz="1200" spc="-50">
                <a:solidFill>
                  <a:srgbClr val="231F20"/>
                </a:solidFill>
                <a:latin typeface="Myriad Pro Light"/>
                <a:cs typeface="Myriad Pro Light"/>
              </a:rPr>
              <a:t>О</a:t>
            </a:r>
            <a:r>
              <a:rPr dirty="0" sz="1200" spc="-114">
                <a:solidFill>
                  <a:srgbClr val="231F20"/>
                </a:solidFill>
                <a:latin typeface="Myriad Pro Light"/>
                <a:cs typeface="Myriad Pro Light"/>
              </a:rPr>
              <a:t>м;</a:t>
            </a:r>
            <a:endParaRPr sz="1200">
              <a:latin typeface="Myriad Pro Light"/>
              <a:cs typeface="Myriad Pro Light"/>
            </a:endParaRPr>
          </a:p>
          <a:p>
            <a:pPr marL="401320" indent="-185420">
              <a:lnSpc>
                <a:spcPct val="100000"/>
              </a:lnSpc>
              <a:buClr>
                <a:srgbClr val="231F20"/>
              </a:buClr>
              <a:buFont typeface="Myriad Pro Light"/>
              <a:buChar char="—"/>
              <a:tabLst>
                <a:tab pos="401955" algn="l"/>
              </a:tabLst>
            </a:pPr>
            <a:r>
              <a:rPr dirty="0" sz="1200" spc="-85">
                <a:solidFill>
                  <a:srgbClr val="231F20"/>
                </a:solidFill>
                <a:latin typeface="Myriad Pro Light"/>
                <a:cs typeface="Myriad Pro Light"/>
              </a:rPr>
              <a:t>од</a:t>
            </a:r>
            <a:r>
              <a:rPr dirty="0" sz="1200" spc="-80">
                <a:solidFill>
                  <a:srgbClr val="231F20"/>
                </a:solidFill>
                <a:latin typeface="Myriad Pro Light"/>
                <a:cs typeface="Myriad Pro Light"/>
              </a:rPr>
              <a:t>н</a:t>
            </a:r>
            <a:r>
              <a:rPr dirty="0" sz="1200" spc="-60">
                <a:solidFill>
                  <a:srgbClr val="231F20"/>
                </a:solidFill>
                <a:latin typeface="Myriad Pro Light"/>
                <a:cs typeface="Myriad Pro Light"/>
              </a:rPr>
              <a:t>о</a:t>
            </a:r>
            <a:r>
              <a:rPr dirty="0" sz="1200" spc="-100">
                <a:solidFill>
                  <a:srgbClr val="231F20"/>
                </a:solidFill>
                <a:latin typeface="Myriad Pro Light"/>
                <a:cs typeface="Myriad Pro Light"/>
              </a:rPr>
              <a:t>в</a:t>
            </a:r>
            <a:r>
              <a:rPr dirty="0" sz="1200" spc="-50">
                <a:solidFill>
                  <a:srgbClr val="231F20"/>
                </a:solidFill>
                <a:latin typeface="Myriad Pro Light"/>
                <a:cs typeface="Myriad Pro Light"/>
              </a:rPr>
              <a:t>р</a:t>
            </a:r>
            <a:r>
              <a:rPr dirty="0" sz="1200" spc="-55">
                <a:solidFill>
                  <a:srgbClr val="231F20"/>
                </a:solidFill>
                <a:latin typeface="Myriad Pro Light"/>
                <a:cs typeface="Myriad Pro Light"/>
              </a:rPr>
              <a:t>е</a:t>
            </a:r>
            <a:r>
              <a:rPr dirty="0" sz="1200" spc="-120">
                <a:solidFill>
                  <a:srgbClr val="231F20"/>
                </a:solidFill>
                <a:latin typeface="Myriad Pro Light"/>
                <a:cs typeface="Myriad Pro Light"/>
              </a:rPr>
              <a:t>м</a:t>
            </a:r>
            <a:r>
              <a:rPr dirty="0" sz="1200" spc="-70">
                <a:solidFill>
                  <a:srgbClr val="231F20"/>
                </a:solidFill>
                <a:latin typeface="Myriad Pro Light"/>
                <a:cs typeface="Myriad Pro Light"/>
              </a:rPr>
              <a:t>ен</a:t>
            </a:r>
            <a:r>
              <a:rPr dirty="0" sz="1200" spc="-65">
                <a:solidFill>
                  <a:srgbClr val="231F20"/>
                </a:solidFill>
                <a:latin typeface="Myriad Pro Light"/>
                <a:cs typeface="Myriad Pro Light"/>
              </a:rPr>
              <a:t>н</a:t>
            </a:r>
            <a:r>
              <a:rPr dirty="0" sz="1200" spc="-50">
                <a:solidFill>
                  <a:srgbClr val="231F20"/>
                </a:solidFill>
                <a:latin typeface="Myriad Pro Light"/>
                <a:cs typeface="Myriad Pro Light"/>
              </a:rPr>
              <a:t>о</a:t>
            </a:r>
            <a:r>
              <a:rPr dirty="0" sz="1200" spc="-45">
                <a:solidFill>
                  <a:srgbClr val="231F20"/>
                </a:solidFill>
                <a:latin typeface="Myriad Pro Light"/>
                <a:cs typeface="Myriad Pro Light"/>
              </a:rPr>
              <a:t>е</a:t>
            </a:r>
            <a:r>
              <a:rPr dirty="0" sz="1200" spc="10">
                <a:solidFill>
                  <a:srgbClr val="231F20"/>
                </a:solidFill>
                <a:latin typeface="Myriad Pro Light"/>
                <a:cs typeface="Myriad Pro Light"/>
              </a:rPr>
              <a:t> </a:t>
            </a:r>
            <a:r>
              <a:rPr dirty="0" sz="1200" spc="-105">
                <a:solidFill>
                  <a:srgbClr val="231F20"/>
                </a:solidFill>
                <a:latin typeface="Myriad Pro Light"/>
                <a:cs typeface="Myriad Pro Light"/>
              </a:rPr>
              <a:t>и</a:t>
            </a:r>
            <a:r>
              <a:rPr dirty="0" sz="1200" spc="-75">
                <a:solidFill>
                  <a:srgbClr val="231F20"/>
                </a:solidFill>
                <a:latin typeface="Myriad Pro Light"/>
                <a:cs typeface="Myriad Pro Light"/>
              </a:rPr>
              <a:t>з</a:t>
            </a:r>
            <a:r>
              <a:rPr dirty="0" sz="1200" spc="-120">
                <a:solidFill>
                  <a:srgbClr val="231F20"/>
                </a:solidFill>
                <a:latin typeface="Myriad Pro Light"/>
                <a:cs typeface="Myriad Pro Light"/>
              </a:rPr>
              <a:t>м</a:t>
            </a:r>
            <a:r>
              <a:rPr dirty="0" sz="1200" spc="-70">
                <a:solidFill>
                  <a:srgbClr val="231F20"/>
                </a:solidFill>
                <a:latin typeface="Myriad Pro Light"/>
                <a:cs typeface="Myriad Pro Light"/>
              </a:rPr>
              <a:t>е</a:t>
            </a:r>
            <a:r>
              <a:rPr dirty="0" sz="1200" spc="-50">
                <a:solidFill>
                  <a:srgbClr val="231F20"/>
                </a:solidFill>
                <a:latin typeface="Myriad Pro Light"/>
                <a:cs typeface="Myriad Pro Light"/>
              </a:rPr>
              <a:t>р</a:t>
            </a:r>
            <a:r>
              <a:rPr dirty="0" sz="1200" spc="-75">
                <a:solidFill>
                  <a:srgbClr val="231F20"/>
                </a:solidFill>
                <a:latin typeface="Myriad Pro Light"/>
                <a:cs typeface="Myriad Pro Light"/>
              </a:rPr>
              <a:t>ен</a:t>
            </a:r>
            <a:r>
              <a:rPr dirty="0" sz="1200" spc="-75">
                <a:solidFill>
                  <a:srgbClr val="231F20"/>
                </a:solidFill>
                <a:latin typeface="Myriad Pro Light"/>
                <a:cs typeface="Myriad Pro Light"/>
              </a:rPr>
              <a:t>и</a:t>
            </a:r>
            <a:r>
              <a:rPr dirty="0" sz="1200" spc="-45">
                <a:solidFill>
                  <a:srgbClr val="231F20"/>
                </a:solidFill>
                <a:latin typeface="Myriad Pro Light"/>
                <a:cs typeface="Myriad Pro Light"/>
              </a:rPr>
              <a:t>е</a:t>
            </a:r>
            <a:r>
              <a:rPr dirty="0" sz="1200" spc="10">
                <a:solidFill>
                  <a:srgbClr val="231F20"/>
                </a:solidFill>
                <a:latin typeface="Myriad Pro Light"/>
                <a:cs typeface="Myriad Pro Light"/>
              </a:rPr>
              <a:t> </a:t>
            </a:r>
            <a:r>
              <a:rPr dirty="0" sz="1200" spc="-50">
                <a:solidFill>
                  <a:srgbClr val="231F20"/>
                </a:solidFill>
                <a:latin typeface="Myriad Pro Light"/>
                <a:cs typeface="Myriad Pro Light"/>
              </a:rPr>
              <a:t>с</a:t>
            </a:r>
            <a:r>
              <a:rPr dirty="0" sz="1200" spc="-60">
                <a:solidFill>
                  <a:srgbClr val="231F20"/>
                </a:solidFill>
                <a:latin typeface="Myriad Pro Light"/>
                <a:cs typeface="Myriad Pro Light"/>
              </a:rPr>
              <a:t>о</a:t>
            </a:r>
            <a:r>
              <a:rPr dirty="0" sz="1200" spc="-70">
                <a:solidFill>
                  <a:srgbClr val="231F20"/>
                </a:solidFill>
                <a:latin typeface="Myriad Pro Light"/>
                <a:cs typeface="Myriad Pro Light"/>
              </a:rPr>
              <a:t>п</a:t>
            </a:r>
            <a:r>
              <a:rPr dirty="0" sz="1200" spc="-55">
                <a:solidFill>
                  <a:srgbClr val="231F20"/>
                </a:solidFill>
                <a:latin typeface="Myriad Pro Light"/>
                <a:cs typeface="Myriad Pro Light"/>
              </a:rPr>
              <a:t>р</a:t>
            </a:r>
            <a:r>
              <a:rPr dirty="0" sz="1200" spc="-70">
                <a:solidFill>
                  <a:srgbClr val="231F20"/>
                </a:solidFill>
                <a:latin typeface="Myriad Pro Light"/>
                <a:cs typeface="Myriad Pro Light"/>
              </a:rPr>
              <a:t>о</a:t>
            </a:r>
            <a:r>
              <a:rPr dirty="0" sz="1200" spc="-85">
                <a:solidFill>
                  <a:srgbClr val="231F20"/>
                </a:solidFill>
                <a:latin typeface="Myriad Pro Light"/>
                <a:cs typeface="Myriad Pro Light"/>
              </a:rPr>
              <a:t>т</a:t>
            </a:r>
            <a:r>
              <a:rPr dirty="0" sz="1200" spc="-90">
                <a:solidFill>
                  <a:srgbClr val="231F20"/>
                </a:solidFill>
                <a:latin typeface="Myriad Pro Light"/>
                <a:cs typeface="Myriad Pro Light"/>
              </a:rPr>
              <a:t>и</a:t>
            </a:r>
            <a:r>
              <a:rPr dirty="0" sz="1200" spc="-70">
                <a:solidFill>
                  <a:srgbClr val="231F20"/>
                </a:solidFill>
                <a:latin typeface="Myriad Pro Light"/>
                <a:cs typeface="Myriad Pro Light"/>
              </a:rPr>
              <a:t>в</a:t>
            </a:r>
            <a:r>
              <a:rPr dirty="0" sz="1200" spc="-75">
                <a:solidFill>
                  <a:srgbClr val="231F20"/>
                </a:solidFill>
                <a:latin typeface="Myriad Pro Light"/>
                <a:cs typeface="Myriad Pro Light"/>
              </a:rPr>
              <a:t>лен</a:t>
            </a:r>
            <a:r>
              <a:rPr dirty="0" sz="1200" spc="-70">
                <a:solidFill>
                  <a:srgbClr val="231F20"/>
                </a:solidFill>
                <a:latin typeface="Myriad Pro Light"/>
                <a:cs typeface="Myriad Pro Light"/>
              </a:rPr>
              <a:t>и</a:t>
            </a:r>
            <a:r>
              <a:rPr dirty="0" sz="1200" spc="-85">
                <a:solidFill>
                  <a:srgbClr val="231F20"/>
                </a:solidFill>
                <a:latin typeface="Myriad Pro Light"/>
                <a:cs typeface="Myriad Pro Light"/>
              </a:rPr>
              <a:t>я</a:t>
            </a:r>
            <a:r>
              <a:rPr dirty="0" sz="1200" spc="10">
                <a:solidFill>
                  <a:srgbClr val="231F20"/>
                </a:solidFill>
                <a:latin typeface="Myriad Pro Light"/>
                <a:cs typeface="Myriad Pro Light"/>
              </a:rPr>
              <a:t> </a:t>
            </a:r>
            <a:r>
              <a:rPr dirty="0" sz="1200" spc="-65">
                <a:solidFill>
                  <a:srgbClr val="231F20"/>
                </a:solidFill>
                <a:latin typeface="Myriad Pro Light"/>
                <a:cs typeface="Myriad Pro Light"/>
              </a:rPr>
              <a:t>и</a:t>
            </a:r>
            <a:r>
              <a:rPr dirty="0" sz="1200" spc="10">
                <a:solidFill>
                  <a:srgbClr val="231F20"/>
                </a:solidFill>
                <a:latin typeface="Myriad Pro Light"/>
                <a:cs typeface="Myriad Pro Light"/>
              </a:rPr>
              <a:t> </a:t>
            </a:r>
            <a:r>
              <a:rPr dirty="0" sz="1200" spc="-75">
                <a:solidFill>
                  <a:srgbClr val="231F20"/>
                </a:solidFill>
                <a:latin typeface="Myriad Pro Light"/>
                <a:cs typeface="Myriad Pro Light"/>
              </a:rPr>
              <a:t>нап</a:t>
            </a:r>
            <a:r>
              <a:rPr dirty="0" sz="1200" spc="-70">
                <a:solidFill>
                  <a:srgbClr val="231F20"/>
                </a:solidFill>
                <a:latin typeface="Myriad Pro Light"/>
                <a:cs typeface="Myriad Pro Light"/>
              </a:rPr>
              <a:t>р</a:t>
            </a:r>
            <a:r>
              <a:rPr dirty="0" sz="1200" spc="-95">
                <a:solidFill>
                  <a:srgbClr val="231F20"/>
                </a:solidFill>
                <a:latin typeface="Myriad Pro Light"/>
                <a:cs typeface="Myriad Pro Light"/>
              </a:rPr>
              <a:t>я</a:t>
            </a:r>
            <a:r>
              <a:rPr dirty="0" sz="1200" spc="-85">
                <a:solidFill>
                  <a:srgbClr val="231F20"/>
                </a:solidFill>
                <a:latin typeface="Myriad Pro Light"/>
                <a:cs typeface="Myriad Pro Light"/>
              </a:rPr>
              <a:t>жен</a:t>
            </a:r>
            <a:r>
              <a:rPr dirty="0" sz="1200" spc="-75">
                <a:solidFill>
                  <a:srgbClr val="231F20"/>
                </a:solidFill>
                <a:latin typeface="Myriad Pro Light"/>
                <a:cs typeface="Myriad Pro Light"/>
              </a:rPr>
              <a:t>и</a:t>
            </a:r>
            <a:r>
              <a:rPr dirty="0" sz="1200" spc="-85">
                <a:solidFill>
                  <a:srgbClr val="231F20"/>
                </a:solidFill>
                <a:latin typeface="Myriad Pro Light"/>
                <a:cs typeface="Myriad Pro Light"/>
              </a:rPr>
              <a:t>я</a:t>
            </a:r>
            <a:r>
              <a:rPr dirty="0" sz="1200" spc="10">
                <a:solidFill>
                  <a:srgbClr val="231F20"/>
                </a:solidFill>
                <a:latin typeface="Myriad Pro Light"/>
                <a:cs typeface="Myriad Pro Light"/>
              </a:rPr>
              <a:t> </a:t>
            </a:r>
            <a:r>
              <a:rPr dirty="0" sz="1200" spc="-85">
                <a:solidFill>
                  <a:srgbClr val="231F20"/>
                </a:solidFill>
                <a:latin typeface="Myriad Pro Light"/>
                <a:cs typeface="Myriad Pro Light"/>
              </a:rPr>
              <a:t>б</a:t>
            </a:r>
            <a:r>
              <a:rPr dirty="0" sz="1200" spc="-95">
                <a:solidFill>
                  <a:srgbClr val="231F20"/>
                </a:solidFill>
                <a:latin typeface="Myriad Pro Light"/>
                <a:cs typeface="Myriad Pro Light"/>
              </a:rPr>
              <a:t>а</a:t>
            </a:r>
            <a:r>
              <a:rPr dirty="0" sz="1200" spc="-85">
                <a:solidFill>
                  <a:srgbClr val="231F20"/>
                </a:solidFill>
                <a:latin typeface="Myriad Pro Light"/>
                <a:cs typeface="Myriad Pro Light"/>
              </a:rPr>
              <a:t>т</a:t>
            </a:r>
            <a:r>
              <a:rPr dirty="0" sz="1200" spc="-95">
                <a:solidFill>
                  <a:srgbClr val="231F20"/>
                </a:solidFill>
                <a:latin typeface="Myriad Pro Light"/>
                <a:cs typeface="Myriad Pro Light"/>
              </a:rPr>
              <a:t>а</a:t>
            </a:r>
            <a:r>
              <a:rPr dirty="0" sz="1200" spc="-50">
                <a:solidFill>
                  <a:srgbClr val="231F20"/>
                </a:solidFill>
                <a:latin typeface="Myriad Pro Light"/>
                <a:cs typeface="Myriad Pro Light"/>
              </a:rPr>
              <a:t>р</a:t>
            </a:r>
            <a:r>
              <a:rPr dirty="0" sz="1200" spc="-65">
                <a:solidFill>
                  <a:srgbClr val="231F20"/>
                </a:solidFill>
                <a:latin typeface="Myriad Pro Light"/>
                <a:cs typeface="Myriad Pro Light"/>
              </a:rPr>
              <a:t>е</a:t>
            </a:r>
            <a:r>
              <a:rPr dirty="0" sz="1200" spc="-95">
                <a:solidFill>
                  <a:srgbClr val="231F20"/>
                </a:solidFill>
                <a:latin typeface="Myriad Pro Light"/>
                <a:cs typeface="Myriad Pro Light"/>
              </a:rPr>
              <a:t>и</a:t>
            </a:r>
            <a:r>
              <a:rPr dirty="0" sz="1200" spc="-80">
                <a:solidFill>
                  <a:srgbClr val="231F20"/>
                </a:solidFill>
                <a:latin typeface="Myriad Pro Light"/>
                <a:cs typeface="Myriad Pro Light"/>
              </a:rPr>
              <a:t>.</a:t>
            </a:r>
            <a:endParaRPr sz="1200">
              <a:latin typeface="Myriad Pro Light"/>
              <a:cs typeface="Myriad Pro Light"/>
            </a:endParaRPr>
          </a:p>
          <a:p>
            <a:pPr>
              <a:lnSpc>
                <a:spcPct val="100000"/>
              </a:lnSpc>
              <a:spcBef>
                <a:spcPts val="56"/>
              </a:spcBef>
            </a:pPr>
            <a:endParaRPr sz="14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b="1">
                <a:solidFill>
                  <a:srgbClr val="231F20"/>
                </a:solidFill>
                <a:latin typeface="Myriad Pro"/>
                <a:cs typeface="Myriad Pro"/>
              </a:rPr>
              <a:t>Основные техн</a:t>
            </a:r>
            <a:r>
              <a:rPr dirty="0" sz="1200" spc="-15" b="1">
                <a:solidFill>
                  <a:srgbClr val="231F20"/>
                </a:solidFill>
                <a:latin typeface="Myriad Pro"/>
                <a:cs typeface="Myriad Pro"/>
              </a:rPr>
              <a:t>и</a:t>
            </a:r>
            <a:r>
              <a:rPr dirty="0" sz="1200" b="1">
                <a:solidFill>
                  <a:srgbClr val="231F20"/>
                </a:solidFill>
                <a:latin typeface="Myriad Pro"/>
                <a:cs typeface="Myriad Pro"/>
              </a:rPr>
              <a:t>чес</a:t>
            </a:r>
            <a:r>
              <a:rPr dirty="0" sz="1200" spc="5" b="1">
                <a:solidFill>
                  <a:srgbClr val="231F20"/>
                </a:solidFill>
                <a:latin typeface="Myriad Pro"/>
                <a:cs typeface="Myriad Pro"/>
              </a:rPr>
              <a:t>к</a:t>
            </a:r>
            <a:r>
              <a:rPr dirty="0" sz="1200" b="1">
                <a:solidFill>
                  <a:srgbClr val="231F20"/>
                </a:solidFill>
                <a:latin typeface="Myriad Pro"/>
                <a:cs typeface="Myriad Pro"/>
              </a:rPr>
              <a:t>ие хара</a:t>
            </a:r>
            <a:r>
              <a:rPr dirty="0" sz="1200" spc="30" b="1">
                <a:solidFill>
                  <a:srgbClr val="231F20"/>
                </a:solidFill>
                <a:latin typeface="Myriad Pro"/>
                <a:cs typeface="Myriad Pro"/>
              </a:rPr>
              <a:t>к</a:t>
            </a:r>
            <a:r>
              <a:rPr dirty="0" sz="1200" spc="-5" b="1">
                <a:solidFill>
                  <a:srgbClr val="231F20"/>
                </a:solidFill>
                <a:latin typeface="Myriad Pro"/>
                <a:cs typeface="Myriad Pro"/>
              </a:rPr>
              <a:t>т</a:t>
            </a:r>
            <a:r>
              <a:rPr dirty="0" sz="1200" b="1">
                <a:solidFill>
                  <a:srgbClr val="231F20"/>
                </a:solidFill>
                <a:latin typeface="Myriad Pro"/>
                <a:cs typeface="Myriad Pro"/>
              </a:rPr>
              <a:t>ери</a:t>
            </a:r>
            <a:r>
              <a:rPr dirty="0" sz="1200" spc="20" b="1">
                <a:solidFill>
                  <a:srgbClr val="231F20"/>
                </a:solidFill>
                <a:latin typeface="Myriad Pro"/>
                <a:cs typeface="Myriad Pro"/>
              </a:rPr>
              <a:t>с</a:t>
            </a:r>
            <a:r>
              <a:rPr dirty="0" sz="1200" b="1">
                <a:solidFill>
                  <a:srgbClr val="231F20"/>
                </a:solidFill>
                <a:latin typeface="Myriad Pro"/>
                <a:cs typeface="Myriad Pro"/>
              </a:rPr>
              <a:t>ти</a:t>
            </a:r>
            <a:r>
              <a:rPr dirty="0" sz="1200" spc="5" b="1">
                <a:solidFill>
                  <a:srgbClr val="231F20"/>
                </a:solidFill>
                <a:latin typeface="Myriad Pro"/>
                <a:cs typeface="Myriad Pro"/>
              </a:rPr>
              <a:t>к</a:t>
            </a:r>
            <a:r>
              <a:rPr dirty="0" sz="1200" spc="-10" b="1">
                <a:solidFill>
                  <a:srgbClr val="231F20"/>
                </a:solidFill>
                <a:latin typeface="Myriad Pro"/>
                <a:cs typeface="Myriad Pro"/>
              </a:rPr>
              <a:t>и</a:t>
            </a:r>
            <a:r>
              <a:rPr dirty="0" sz="1200" b="1">
                <a:solidFill>
                  <a:srgbClr val="231F20"/>
                </a:solidFill>
                <a:latin typeface="Myriad Pro"/>
                <a:cs typeface="Myriad Pro"/>
              </a:rPr>
              <a:t>:</a:t>
            </a:r>
            <a:endParaRPr sz="1200">
              <a:latin typeface="Myriad Pro"/>
              <a:cs typeface="Myriad Pro"/>
            </a:endParaRPr>
          </a:p>
        </p:txBody>
      </p:sp>
      <p:graphicFrame>
        <p:nvGraphicFramePr>
          <p:cNvPr id="58" name="object 58"/>
          <p:cNvGraphicFramePr>
            <a:graphicFrameLocks noGrp="1"/>
          </p:cNvGraphicFramePr>
          <p:nvPr/>
        </p:nvGraphicFramePr>
        <p:xfrm>
          <a:off x="457200" y="8332203"/>
          <a:ext cx="6650990" cy="19069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62034"/>
                <a:gridCol w="4074045"/>
              </a:tblGrid>
              <a:tr h="215899">
                <a:tc gridSpan="2">
                  <a:txBody>
                    <a:bodyPr/>
                    <a:lstStyle/>
                    <a:p>
                      <a:pPr marL="45720">
                        <a:lnSpc>
                          <a:spcPct val="100000"/>
                        </a:lnSpc>
                      </a:pPr>
                      <a:r>
                        <a:rPr dirty="0" sz="1200" b="1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Измерение парам</a:t>
                      </a:r>
                      <a:r>
                        <a:rPr dirty="0" sz="1200" spc="-10" b="1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ет</a:t>
                      </a:r>
                      <a:r>
                        <a:rPr dirty="0" sz="1200" b="1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ров импеданса б</a:t>
                      </a:r>
                      <a:r>
                        <a:rPr dirty="0" sz="1200" spc="-15" b="1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а</a:t>
                      </a:r>
                      <a:r>
                        <a:rPr dirty="0" sz="1200" spc="-20" b="1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т</a:t>
                      </a:r>
                      <a:r>
                        <a:rPr dirty="0" sz="1200" b="1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ареи</a:t>
                      </a:r>
                      <a:endParaRPr sz="1200">
                        <a:latin typeface="Myriad Pro Light"/>
                        <a:cs typeface="Myriad Pro Light"/>
                      </a:endParaRPr>
                    </a:p>
                  </a:txBody>
                  <a:tcPr marL="0" marR="0" marB="0" marT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707390">
                <a:tc>
                  <a:txBody>
                    <a:bodyPr/>
                    <a:lstStyle/>
                    <a:p>
                      <a:pPr marL="45720">
                        <a:lnSpc>
                          <a:spcPct val="100000"/>
                        </a:lnSpc>
                      </a:pPr>
                      <a:r>
                        <a:rPr dirty="0" sz="1200" spc="5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И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з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ме</a:t>
                      </a:r>
                      <a:r>
                        <a:rPr dirty="0" sz="1200" spc="5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р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яемые</a:t>
                      </a:r>
                      <a:r>
                        <a:rPr dirty="0" sz="1200" spc="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 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параме</a:t>
                      </a:r>
                      <a:r>
                        <a:rPr dirty="0" sz="1200" spc="-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т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ры</a:t>
                      </a:r>
                      <a:r>
                        <a:rPr dirty="0" sz="1200" spc="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 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импеданса</a:t>
                      </a:r>
                      <a:endParaRPr sz="1200">
                        <a:latin typeface="Myriad Pro Light"/>
                        <a:cs typeface="Myriad Pro Light"/>
                      </a:endParaRPr>
                    </a:p>
                  </a:txBody>
                  <a:tcPr marL="0" marR="0" marB="0" marT="0">
                    <a:lnL w="9525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6990">
                        <a:lnSpc>
                          <a:spcPts val="1365"/>
                        </a:lnSpc>
                      </a:pP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R</a:t>
                      </a:r>
                      <a:r>
                        <a:rPr dirty="0" sz="1200" spc="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 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-</a:t>
                      </a:r>
                      <a:r>
                        <a:rPr dirty="0" sz="1200" spc="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 </a:t>
                      </a:r>
                      <a:r>
                        <a:rPr dirty="0" sz="1200" spc="-5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а</a:t>
                      </a:r>
                      <a:r>
                        <a:rPr dirty="0" sz="1200" spc="2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к</a:t>
                      </a:r>
                      <a:r>
                        <a:rPr dirty="0" sz="1200" spc="-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т</a:t>
                      </a:r>
                      <a:r>
                        <a:rPr dirty="0" sz="1200" spc="-5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ивно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е</a:t>
                      </a:r>
                      <a:r>
                        <a:rPr dirty="0" sz="1200" spc="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 </a:t>
                      </a:r>
                      <a:r>
                        <a:rPr dirty="0" sz="1200" spc="-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с</a:t>
                      </a:r>
                      <a:r>
                        <a:rPr dirty="0" sz="1200" spc="-5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опро</a:t>
                      </a:r>
                      <a:r>
                        <a:rPr dirty="0" sz="1200" spc="-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т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и</a:t>
                      </a:r>
                      <a:r>
                        <a:rPr dirty="0" sz="1200" spc="5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в</a:t>
                      </a:r>
                      <a:r>
                        <a:rPr dirty="0" sz="1200" spc="-5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ление</a:t>
                      </a:r>
                      <a:endParaRPr sz="1200">
                        <a:latin typeface="Myriad Pro Light"/>
                        <a:cs typeface="Myriad Pro Light"/>
                      </a:endParaRPr>
                    </a:p>
                    <a:p>
                      <a:pPr marL="46990" marR="2055495">
                        <a:lnSpc>
                          <a:spcPts val="1290"/>
                        </a:lnSpc>
                        <a:spcBef>
                          <a:spcPts val="90"/>
                        </a:spcBef>
                      </a:pP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X</a:t>
                      </a:r>
                      <a:r>
                        <a:rPr dirty="0" sz="1200" spc="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 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-</a:t>
                      </a:r>
                      <a:r>
                        <a:rPr dirty="0" sz="1200" spc="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 </a:t>
                      </a:r>
                      <a:r>
                        <a:rPr dirty="0" sz="1200" spc="-5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реа</a:t>
                      </a:r>
                      <a:r>
                        <a:rPr dirty="0" sz="1200" spc="2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к</a:t>
                      </a:r>
                      <a:r>
                        <a:rPr dirty="0" sz="1200" spc="-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т</a:t>
                      </a:r>
                      <a:r>
                        <a:rPr dirty="0" sz="1200" spc="-5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ивно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е</a:t>
                      </a:r>
                      <a:r>
                        <a:rPr dirty="0" sz="1200" spc="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 </a:t>
                      </a:r>
                      <a:r>
                        <a:rPr dirty="0" sz="1200" spc="-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с</a:t>
                      </a:r>
                      <a:r>
                        <a:rPr dirty="0" sz="1200" spc="-5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опро</a:t>
                      </a:r>
                      <a:r>
                        <a:rPr dirty="0" sz="1200" spc="-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т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и</a:t>
                      </a:r>
                      <a:r>
                        <a:rPr dirty="0" sz="1200" spc="5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в</a:t>
                      </a:r>
                      <a:r>
                        <a:rPr dirty="0" sz="1200" spc="-5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ление</a:t>
                      </a:r>
                      <a:r>
                        <a:rPr dirty="0" sz="1200" spc="-5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 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Z</a:t>
                      </a:r>
                      <a:r>
                        <a:rPr dirty="0" sz="1200" spc="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 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-</a:t>
                      </a:r>
                      <a:r>
                        <a:rPr dirty="0" sz="1200" spc="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 </a:t>
                      </a:r>
                      <a:r>
                        <a:rPr dirty="0" sz="1200" spc="-5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п</a:t>
                      </a:r>
                      <a:r>
                        <a:rPr dirty="0" sz="1200" spc="5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о</a:t>
                      </a:r>
                      <a:r>
                        <a:rPr dirty="0" sz="1200" spc="-5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лно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е</a:t>
                      </a:r>
                      <a:r>
                        <a:rPr dirty="0" sz="1200" spc="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 </a:t>
                      </a:r>
                      <a:r>
                        <a:rPr dirty="0" sz="1200" spc="-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с</a:t>
                      </a:r>
                      <a:r>
                        <a:rPr dirty="0" sz="1200" spc="-5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опро</a:t>
                      </a:r>
                      <a:r>
                        <a:rPr dirty="0" sz="1200" spc="-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т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и</a:t>
                      </a:r>
                      <a:r>
                        <a:rPr dirty="0" sz="1200" spc="5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в</a:t>
                      </a:r>
                      <a:r>
                        <a:rPr dirty="0" sz="1200" spc="-5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ление</a:t>
                      </a:r>
                      <a:endParaRPr sz="1200">
                        <a:latin typeface="Myriad Pro Light"/>
                        <a:cs typeface="Myriad Pro Light"/>
                      </a:endParaRPr>
                    </a:p>
                    <a:p>
                      <a:pPr marL="46990">
                        <a:lnSpc>
                          <a:spcPts val="1270"/>
                        </a:lnSpc>
                      </a:pP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Θ</a:t>
                      </a:r>
                      <a:r>
                        <a:rPr dirty="0" sz="1200" spc="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 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-</a:t>
                      </a:r>
                      <a:r>
                        <a:rPr dirty="0" sz="1200" spc="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 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фазовый</a:t>
                      </a:r>
                      <a:r>
                        <a:rPr dirty="0" sz="1200" spc="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 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у</a:t>
                      </a:r>
                      <a:r>
                        <a:rPr dirty="0" sz="1200" spc="-3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г</a:t>
                      </a:r>
                      <a:r>
                        <a:rPr dirty="0" sz="1200" spc="5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о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л</a:t>
                      </a:r>
                      <a:endParaRPr sz="1200">
                        <a:latin typeface="Myriad Pro Light"/>
                        <a:cs typeface="Myriad Pro Light"/>
                      </a:endParaRPr>
                    </a:p>
                  </a:txBody>
                  <a:tcPr marL="0" marR="0" marB="0" marT="0">
                    <a:lnL w="6350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543560">
                <a:tc>
                  <a:txBody>
                    <a:bodyPr/>
                    <a:lstStyle/>
                    <a:p>
                      <a:pPr marL="45720" marR="246379">
                        <a:lnSpc>
                          <a:spcPts val="1290"/>
                        </a:lnSpc>
                      </a:pP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Предел</a:t>
                      </a:r>
                      <a:r>
                        <a:rPr dirty="0" sz="1200" spc="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 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измерений</a:t>
                      </a:r>
                      <a:r>
                        <a:rPr dirty="0" sz="1200" spc="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 </a:t>
                      </a:r>
                      <a:r>
                        <a:rPr dirty="0" sz="1200" spc="-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с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опро</a:t>
                      </a:r>
                      <a:r>
                        <a:rPr dirty="0" sz="1200" spc="-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т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и</a:t>
                      </a:r>
                      <a:r>
                        <a:rPr dirty="0" sz="1200" spc="5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в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лен</a:t>
                      </a:r>
                      <a:r>
                        <a:rPr dirty="0" sz="1200" spc="5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и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я,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 </a:t>
                      </a:r>
                      <a:r>
                        <a:rPr dirty="0" sz="1200" spc="-5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преде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л</a:t>
                      </a:r>
                      <a:r>
                        <a:rPr dirty="0" sz="1200" spc="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 </a:t>
                      </a:r>
                      <a:r>
                        <a:rPr dirty="0" sz="1200" spc="-5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доп</a:t>
                      </a:r>
                      <a:r>
                        <a:rPr dirty="0" sz="1200" spc="-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у</a:t>
                      </a:r>
                      <a:r>
                        <a:rPr dirty="0" sz="1200" spc="-5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с</a:t>
                      </a:r>
                      <a:r>
                        <a:rPr dirty="0" sz="1200" spc="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к</a:t>
                      </a:r>
                      <a:r>
                        <a:rPr dirty="0" sz="1200" spc="-5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аемо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й</a:t>
                      </a:r>
                      <a:r>
                        <a:rPr dirty="0" sz="1200" spc="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 </a:t>
                      </a:r>
                      <a:r>
                        <a:rPr dirty="0" sz="1200" spc="-5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основной</a:t>
                      </a:r>
                      <a:r>
                        <a:rPr dirty="0" sz="1200" spc="-5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 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по</a:t>
                      </a:r>
                      <a:r>
                        <a:rPr dirty="0" sz="1200" spc="-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г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решно</a:t>
                      </a:r>
                      <a:r>
                        <a:rPr dirty="0" sz="1200" spc="2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с</a:t>
                      </a:r>
                      <a:r>
                        <a:rPr dirty="0" sz="1200" spc="-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т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и,</a:t>
                      </a:r>
                      <a:r>
                        <a:rPr dirty="0" sz="1200" spc="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 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сила</a:t>
                      </a:r>
                      <a:r>
                        <a:rPr dirty="0" sz="1200" spc="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 </a:t>
                      </a:r>
                      <a:r>
                        <a:rPr dirty="0" sz="1200" spc="-3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т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е</a:t>
                      </a:r>
                      <a:r>
                        <a:rPr dirty="0" sz="1200" spc="2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с</a:t>
                      </a:r>
                      <a:r>
                        <a:rPr dirty="0" sz="1200" spc="-3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т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ово</a:t>
                      </a:r>
                      <a:r>
                        <a:rPr dirty="0" sz="1200" spc="-3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г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о</a:t>
                      </a:r>
                      <a:r>
                        <a:rPr dirty="0" sz="1200" spc="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 </a:t>
                      </a:r>
                      <a:r>
                        <a:rPr dirty="0" sz="1200" spc="-3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т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о</a:t>
                      </a:r>
                      <a:r>
                        <a:rPr dirty="0" sz="1200" spc="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к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а</a:t>
                      </a:r>
                      <a:endParaRPr sz="1200">
                        <a:latin typeface="Myriad Pro Light"/>
                        <a:cs typeface="Myriad Pro Light"/>
                      </a:endParaRPr>
                    </a:p>
                  </a:txBody>
                  <a:tcPr marL="0" marR="0" marB="0" marT="0">
                    <a:lnL w="9525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6990">
                        <a:lnSpc>
                          <a:spcPts val="1365"/>
                        </a:lnSpc>
                      </a:pP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3,0000</a:t>
                      </a:r>
                      <a:r>
                        <a:rPr dirty="0" sz="1200" spc="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 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м</a:t>
                      </a:r>
                      <a:r>
                        <a:rPr dirty="0" sz="1200" spc="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О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м,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  </a:t>
                      </a:r>
                      <a:r>
                        <a:rPr dirty="0" sz="1200" spc="4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 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±(0,5</a:t>
                      </a:r>
                      <a:r>
                        <a:rPr dirty="0" sz="1200" spc="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 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%</a:t>
                      </a:r>
                      <a:r>
                        <a:rPr dirty="0" sz="1200" spc="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 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ИВ</a:t>
                      </a:r>
                      <a:r>
                        <a:rPr dirty="0" sz="1200" spc="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 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+</a:t>
                      </a:r>
                      <a:r>
                        <a:rPr dirty="0" sz="1200" spc="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 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10</a:t>
                      </a:r>
                      <a:r>
                        <a:rPr dirty="0" sz="1200" spc="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 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е.м.р.),</a:t>
                      </a:r>
                      <a:r>
                        <a:rPr dirty="0" sz="1200" spc="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 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1,5</a:t>
                      </a:r>
                      <a:r>
                        <a:rPr dirty="0" sz="1200" spc="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 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А</a:t>
                      </a:r>
                      <a:r>
                        <a:rPr dirty="0" sz="1200" spc="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 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ск</a:t>
                      </a:r>
                      <a:endParaRPr sz="1200">
                        <a:latin typeface="Myriad Pro Light"/>
                        <a:cs typeface="Myriad Pro Light"/>
                      </a:endParaRPr>
                    </a:p>
                    <a:p>
                      <a:pPr marL="46990">
                        <a:lnSpc>
                          <a:spcPts val="1290"/>
                        </a:lnSpc>
                      </a:pP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10,0000</a:t>
                      </a:r>
                      <a:r>
                        <a:rPr dirty="0" sz="1200" spc="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 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м</a:t>
                      </a:r>
                      <a:r>
                        <a:rPr dirty="0" sz="1200" spc="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О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м,</a:t>
                      </a:r>
                      <a:r>
                        <a:rPr dirty="0" sz="1200" spc="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 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±(0,5</a:t>
                      </a:r>
                      <a:r>
                        <a:rPr dirty="0" sz="1200" spc="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 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%</a:t>
                      </a:r>
                      <a:r>
                        <a:rPr dirty="0" sz="1200" spc="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 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ИВ</a:t>
                      </a:r>
                      <a:r>
                        <a:rPr dirty="0" sz="1200" spc="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 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+</a:t>
                      </a:r>
                      <a:r>
                        <a:rPr dirty="0" sz="1200" spc="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 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30</a:t>
                      </a:r>
                      <a:r>
                        <a:rPr dirty="0" sz="1200" spc="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 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е.м.р.),</a:t>
                      </a:r>
                      <a:r>
                        <a:rPr dirty="0" sz="1200" spc="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 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500</a:t>
                      </a:r>
                      <a:r>
                        <a:rPr dirty="0" sz="1200" spc="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 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мА</a:t>
                      </a:r>
                      <a:r>
                        <a:rPr dirty="0" sz="1200" spc="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 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ск</a:t>
                      </a:r>
                      <a:endParaRPr sz="1200">
                        <a:latin typeface="Myriad Pro Light"/>
                        <a:cs typeface="Myriad Pro Light"/>
                      </a:endParaRPr>
                    </a:p>
                    <a:p>
                      <a:pPr marL="46990">
                        <a:lnSpc>
                          <a:spcPts val="1365"/>
                        </a:lnSpc>
                      </a:pP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100,000</a:t>
                      </a:r>
                      <a:r>
                        <a:rPr dirty="0" sz="1200" spc="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 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м</a:t>
                      </a:r>
                      <a:r>
                        <a:rPr dirty="0" sz="1200" spc="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О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м,</a:t>
                      </a:r>
                      <a:r>
                        <a:rPr dirty="0" sz="1200" spc="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 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±(0,5</a:t>
                      </a:r>
                      <a:r>
                        <a:rPr dirty="0" sz="1200" spc="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 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%</a:t>
                      </a:r>
                      <a:r>
                        <a:rPr dirty="0" sz="1200" spc="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 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ИВ</a:t>
                      </a:r>
                      <a:r>
                        <a:rPr dirty="0" sz="1200" spc="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 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+</a:t>
                      </a:r>
                      <a:r>
                        <a:rPr dirty="0" sz="1200" spc="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 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30</a:t>
                      </a:r>
                      <a:r>
                        <a:rPr dirty="0" sz="1200" spc="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 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е.м.р.),</a:t>
                      </a:r>
                      <a:r>
                        <a:rPr dirty="0" sz="1200" spc="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 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50</a:t>
                      </a:r>
                      <a:r>
                        <a:rPr dirty="0" sz="1200" spc="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 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мА</a:t>
                      </a:r>
                      <a:r>
                        <a:rPr dirty="0" sz="1200" spc="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 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ск</a:t>
                      </a:r>
                      <a:endParaRPr sz="1200">
                        <a:latin typeface="Myriad Pro Light"/>
                        <a:cs typeface="Myriad Pro Light"/>
                      </a:endParaRPr>
                    </a:p>
                  </a:txBody>
                  <a:tcPr marL="0" marR="0" marB="0" marT="0">
                    <a:lnL w="6350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215900">
                <a:tc>
                  <a:txBody>
                    <a:bodyPr/>
                    <a:lstStyle/>
                    <a:p>
                      <a:pPr marL="45720">
                        <a:lnSpc>
                          <a:spcPct val="100000"/>
                        </a:lnSpc>
                      </a:pPr>
                      <a:r>
                        <a:rPr dirty="0" sz="1200" spc="-4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Р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азрешение</a:t>
                      </a:r>
                      <a:endParaRPr sz="1200">
                        <a:latin typeface="Myriad Pro Light"/>
                        <a:cs typeface="Myriad Pro Light"/>
                      </a:endParaRPr>
                    </a:p>
                  </a:txBody>
                  <a:tcPr marL="0" marR="0" marB="0" marT="0">
                    <a:lnL w="9525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</a:pP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0,1</a:t>
                      </a:r>
                      <a:r>
                        <a:rPr dirty="0" sz="1200" spc="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 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мк</a:t>
                      </a:r>
                      <a:r>
                        <a:rPr dirty="0" sz="1200" spc="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О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м</a:t>
                      </a:r>
                      <a:r>
                        <a:rPr dirty="0" sz="1200" spc="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 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/</a:t>
                      </a:r>
                      <a:r>
                        <a:rPr dirty="0" sz="1200" spc="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 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1</a:t>
                      </a:r>
                      <a:r>
                        <a:rPr dirty="0" sz="1200" spc="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 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мк</a:t>
                      </a:r>
                      <a:r>
                        <a:rPr dirty="0" sz="1200" spc="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О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м</a:t>
                      </a:r>
                      <a:endParaRPr sz="1200">
                        <a:latin typeface="Myriad Pro Light"/>
                        <a:cs typeface="Myriad Pro Light"/>
                      </a:endParaRPr>
                    </a:p>
                  </a:txBody>
                  <a:tcPr marL="0" marR="0" marB="0" marT="0">
                    <a:lnL w="6350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215900">
                <a:tc>
                  <a:txBody>
                    <a:bodyPr/>
                    <a:lstStyle/>
                    <a:p>
                      <a:pPr marL="45720">
                        <a:lnSpc>
                          <a:spcPct val="100000"/>
                        </a:lnSpc>
                      </a:pPr>
                      <a:r>
                        <a:rPr dirty="0" sz="1200" spc="-5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Ча</a:t>
                      </a:r>
                      <a:r>
                        <a:rPr dirty="0" sz="1200" spc="2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с</a:t>
                      </a:r>
                      <a:r>
                        <a:rPr dirty="0" sz="1200" spc="-3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т</a:t>
                      </a:r>
                      <a:r>
                        <a:rPr dirty="0" sz="1200" spc="-5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о</a:t>
                      </a:r>
                      <a:r>
                        <a:rPr dirty="0" sz="1200" spc="-2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т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а</a:t>
                      </a:r>
                      <a:r>
                        <a:rPr dirty="0" sz="1200" spc="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 </a:t>
                      </a:r>
                      <a:r>
                        <a:rPr dirty="0" sz="1200" spc="-3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т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е</a:t>
                      </a:r>
                      <a:r>
                        <a:rPr dirty="0" sz="1200" spc="2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с</a:t>
                      </a:r>
                      <a:r>
                        <a:rPr dirty="0" sz="1200" spc="-3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т</a:t>
                      </a:r>
                      <a:r>
                        <a:rPr dirty="0" sz="1200" spc="-5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ово</a:t>
                      </a:r>
                      <a:r>
                        <a:rPr dirty="0" sz="1200" spc="-3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г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о</a:t>
                      </a:r>
                      <a:r>
                        <a:rPr dirty="0" sz="1200" spc="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 </a:t>
                      </a:r>
                      <a:r>
                        <a:rPr dirty="0" sz="1200" spc="-5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переменно</a:t>
                      </a:r>
                      <a:r>
                        <a:rPr dirty="0" sz="1200" spc="-3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г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о</a:t>
                      </a:r>
                      <a:r>
                        <a:rPr dirty="0" sz="1200" spc="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 </a:t>
                      </a:r>
                      <a:r>
                        <a:rPr dirty="0" sz="1200" spc="-3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т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о</a:t>
                      </a:r>
                      <a:r>
                        <a:rPr dirty="0" sz="1200" spc="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к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а</a:t>
                      </a:r>
                      <a:endParaRPr sz="1200">
                        <a:latin typeface="Myriad Pro Light"/>
                        <a:cs typeface="Myriad Pro Light"/>
                      </a:endParaRPr>
                    </a:p>
                  </a:txBody>
                  <a:tcPr marL="0" marR="0" marB="0" marT="0">
                    <a:lnL w="9525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6355">
                        <a:lnSpc>
                          <a:spcPct val="100000"/>
                        </a:lnSpc>
                      </a:pPr>
                      <a:r>
                        <a:rPr dirty="0" sz="1200" spc="-5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о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т</a:t>
                      </a:r>
                      <a:r>
                        <a:rPr dirty="0" sz="1200" spc="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 </a:t>
                      </a:r>
                      <a:r>
                        <a:rPr dirty="0" sz="1200" spc="-5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0,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1</a:t>
                      </a:r>
                      <a:r>
                        <a:rPr dirty="0" sz="1200" spc="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 </a:t>
                      </a:r>
                      <a:r>
                        <a:rPr dirty="0" sz="1200" spc="-8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Г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ц</a:t>
                      </a:r>
                      <a:r>
                        <a:rPr dirty="0" sz="1200" spc="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 </a:t>
                      </a:r>
                      <a:r>
                        <a:rPr dirty="0" sz="1200" spc="-5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д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о</a:t>
                      </a:r>
                      <a:r>
                        <a:rPr dirty="0" sz="1200" spc="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 </a:t>
                      </a:r>
                      <a:r>
                        <a:rPr dirty="0" sz="1200" spc="-5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105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0</a:t>
                      </a:r>
                      <a:r>
                        <a:rPr dirty="0" sz="1200" spc="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 </a:t>
                      </a:r>
                      <a:r>
                        <a:rPr dirty="0" sz="1200" spc="-8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Г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ц</a:t>
                      </a:r>
                      <a:endParaRPr sz="1200">
                        <a:latin typeface="Myriad Pro Light"/>
                        <a:cs typeface="Myriad Pro Light"/>
                      </a:endParaRPr>
                    </a:p>
                  </a:txBody>
                  <a:tcPr marL="0" marR="0" marB="0" marT="0">
                    <a:lnL w="6350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863993" y="5675477"/>
            <a:ext cx="762000" cy="1221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864006" y="6863474"/>
            <a:ext cx="676262" cy="54292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987221" y="7408874"/>
            <a:ext cx="409575" cy="61912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444500" y="5031947"/>
            <a:ext cx="5785485" cy="8248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dirty="0" sz="1200" b="1">
                <a:solidFill>
                  <a:srgbClr val="231F20"/>
                </a:solidFill>
                <a:latin typeface="Myriad Pro"/>
                <a:cs typeface="Myriad Pro"/>
              </a:rPr>
              <a:t>Прим</a:t>
            </a:r>
            <a:r>
              <a:rPr dirty="0" sz="1200" spc="-15" b="1">
                <a:solidFill>
                  <a:srgbClr val="231F20"/>
                </a:solidFill>
                <a:latin typeface="Myriad Pro"/>
                <a:cs typeface="Myriad Pro"/>
              </a:rPr>
              <a:t>е</a:t>
            </a:r>
            <a:r>
              <a:rPr dirty="0" sz="1200" b="1">
                <a:solidFill>
                  <a:srgbClr val="231F20"/>
                </a:solidFill>
                <a:latin typeface="Myriad Pro"/>
                <a:cs typeface="Myriad Pro"/>
              </a:rPr>
              <a:t>чани</a:t>
            </a:r>
            <a:r>
              <a:rPr dirty="0" sz="1200" spc="-10" b="1">
                <a:solidFill>
                  <a:srgbClr val="231F20"/>
                </a:solidFill>
                <a:latin typeface="Myriad Pro"/>
                <a:cs typeface="Myriad Pro"/>
              </a:rPr>
              <a:t>е</a:t>
            </a:r>
            <a:r>
              <a:rPr dirty="0" sz="1200" b="1">
                <a:solidFill>
                  <a:srgbClr val="231F20"/>
                </a:solidFill>
                <a:latin typeface="Myriad Pro"/>
                <a:cs typeface="Myriad Pro"/>
              </a:rPr>
              <a:t>:</a:t>
            </a:r>
            <a:r>
              <a:rPr dirty="0" sz="1200" spc="15" b="1">
                <a:solidFill>
                  <a:srgbClr val="231F20"/>
                </a:solidFill>
                <a:latin typeface="Myriad Pro"/>
                <a:cs typeface="Myriad Pro"/>
              </a:rPr>
              <a:t> </a:t>
            </a:r>
            <a:r>
              <a:rPr dirty="0" sz="1200" spc="-105">
                <a:solidFill>
                  <a:srgbClr val="231F20"/>
                </a:solidFill>
                <a:latin typeface="Myriad Pro Light"/>
                <a:cs typeface="Myriad Pro Light"/>
              </a:rPr>
              <a:t>т</a:t>
            </a:r>
            <a:r>
              <a:rPr dirty="0" sz="1200" spc="-50">
                <a:solidFill>
                  <a:srgbClr val="231F20"/>
                </a:solidFill>
                <a:latin typeface="Myriad Pro Light"/>
                <a:cs typeface="Myriad Pro Light"/>
              </a:rPr>
              <a:t>е</a:t>
            </a:r>
            <a:r>
              <a:rPr dirty="0" sz="1200" spc="5">
                <a:solidFill>
                  <a:srgbClr val="231F20"/>
                </a:solidFill>
                <a:latin typeface="Myriad Pro Light"/>
                <a:cs typeface="Myriad Pro Light"/>
              </a:rPr>
              <a:t>с</a:t>
            </a:r>
            <a:r>
              <a:rPr dirty="0" sz="1200" spc="-105">
                <a:solidFill>
                  <a:srgbClr val="231F20"/>
                </a:solidFill>
                <a:latin typeface="Myriad Pro Light"/>
                <a:cs typeface="Myriad Pro Light"/>
              </a:rPr>
              <a:t>т</a:t>
            </a:r>
            <a:r>
              <a:rPr dirty="0" sz="1200" spc="-70">
                <a:solidFill>
                  <a:srgbClr val="231F20"/>
                </a:solidFill>
                <a:latin typeface="Myriad Pro Light"/>
                <a:cs typeface="Myriad Pro Light"/>
              </a:rPr>
              <a:t>е</a:t>
            </a:r>
            <a:r>
              <a:rPr dirty="0" sz="1200" spc="-45">
                <a:solidFill>
                  <a:srgbClr val="231F20"/>
                </a:solidFill>
                <a:latin typeface="Myriad Pro Light"/>
                <a:cs typeface="Myriad Pro Light"/>
              </a:rPr>
              <a:t>р</a:t>
            </a:r>
            <a:r>
              <a:rPr dirty="0" sz="1200" spc="10">
                <a:solidFill>
                  <a:srgbClr val="231F20"/>
                </a:solidFill>
                <a:latin typeface="Myriad Pro Light"/>
                <a:cs typeface="Myriad Pro Light"/>
              </a:rPr>
              <a:t> </a:t>
            </a:r>
            <a:r>
              <a:rPr dirty="0" sz="1200" spc="-95">
                <a:solidFill>
                  <a:srgbClr val="231F20"/>
                </a:solidFill>
                <a:latin typeface="Myriad Pro Light"/>
                <a:cs typeface="Myriad Pro Light"/>
              </a:rPr>
              <a:t>а</a:t>
            </a:r>
            <a:r>
              <a:rPr dirty="0" sz="1200" spc="-85">
                <a:solidFill>
                  <a:srgbClr val="231F20"/>
                </a:solidFill>
                <a:latin typeface="Myriad Pro Light"/>
                <a:cs typeface="Myriad Pro Light"/>
              </a:rPr>
              <a:t>к</a:t>
            </a:r>
            <a:r>
              <a:rPr dirty="0" sz="1200" spc="-50">
                <a:solidFill>
                  <a:srgbClr val="231F20"/>
                </a:solidFill>
                <a:latin typeface="Myriad Pro Light"/>
                <a:cs typeface="Myriad Pro Light"/>
              </a:rPr>
              <a:t>к</a:t>
            </a:r>
            <a:r>
              <a:rPr dirty="0" sz="1200" spc="-85">
                <a:solidFill>
                  <a:srgbClr val="231F20"/>
                </a:solidFill>
                <a:latin typeface="Myriad Pro Light"/>
                <a:cs typeface="Myriad Pro Light"/>
              </a:rPr>
              <a:t>у</a:t>
            </a:r>
            <a:r>
              <a:rPr dirty="0" sz="1200" spc="-125">
                <a:solidFill>
                  <a:srgbClr val="231F20"/>
                </a:solidFill>
                <a:latin typeface="Myriad Pro Light"/>
                <a:cs typeface="Myriad Pro Light"/>
              </a:rPr>
              <a:t>м</a:t>
            </a:r>
            <a:r>
              <a:rPr dirty="0" sz="1200" spc="-105">
                <a:solidFill>
                  <a:srgbClr val="231F20"/>
                </a:solidFill>
                <a:latin typeface="Myriad Pro Light"/>
                <a:cs typeface="Myriad Pro Light"/>
              </a:rPr>
              <a:t>у</a:t>
            </a:r>
            <a:r>
              <a:rPr dirty="0" sz="1200" spc="-70">
                <a:solidFill>
                  <a:srgbClr val="231F20"/>
                </a:solidFill>
                <a:latin typeface="Myriad Pro Light"/>
                <a:cs typeface="Myriad Pro Light"/>
              </a:rPr>
              <a:t>л</a:t>
            </a:r>
            <a:r>
              <a:rPr dirty="0" sz="1200" spc="-95">
                <a:solidFill>
                  <a:srgbClr val="231F20"/>
                </a:solidFill>
                <a:latin typeface="Myriad Pro Light"/>
                <a:cs typeface="Myriad Pro Light"/>
              </a:rPr>
              <a:t>я</a:t>
            </a:r>
            <a:r>
              <a:rPr dirty="0" sz="1200" spc="-105">
                <a:solidFill>
                  <a:srgbClr val="231F20"/>
                </a:solidFill>
                <a:latin typeface="Myriad Pro Light"/>
                <a:cs typeface="Myriad Pro Light"/>
              </a:rPr>
              <a:t>т</a:t>
            </a:r>
            <a:r>
              <a:rPr dirty="0" sz="1200" spc="-65">
                <a:solidFill>
                  <a:srgbClr val="231F20"/>
                </a:solidFill>
                <a:latin typeface="Myriad Pro Light"/>
                <a:cs typeface="Myriad Pro Light"/>
              </a:rPr>
              <a:t>о</a:t>
            </a:r>
            <a:r>
              <a:rPr dirty="0" sz="1200" spc="-55">
                <a:solidFill>
                  <a:srgbClr val="231F20"/>
                </a:solidFill>
                <a:latin typeface="Myriad Pro Light"/>
                <a:cs typeface="Myriad Pro Light"/>
              </a:rPr>
              <a:t>р</a:t>
            </a:r>
            <a:r>
              <a:rPr dirty="0" sz="1200" spc="-70">
                <a:solidFill>
                  <a:srgbClr val="231F20"/>
                </a:solidFill>
                <a:latin typeface="Myriad Pro Light"/>
                <a:cs typeface="Myriad Pro Light"/>
              </a:rPr>
              <a:t>н</a:t>
            </a:r>
            <a:r>
              <a:rPr dirty="0" sz="1200" spc="-170">
                <a:solidFill>
                  <a:srgbClr val="231F20"/>
                </a:solidFill>
                <a:latin typeface="Myriad Pro Light"/>
                <a:cs typeface="Myriad Pro Light"/>
              </a:rPr>
              <a:t>ы</a:t>
            </a:r>
            <a:r>
              <a:rPr dirty="0" sz="1200" spc="-85">
                <a:solidFill>
                  <a:srgbClr val="231F20"/>
                </a:solidFill>
                <a:latin typeface="Myriad Pro Light"/>
                <a:cs typeface="Myriad Pro Light"/>
              </a:rPr>
              <a:t>х</a:t>
            </a:r>
            <a:r>
              <a:rPr dirty="0" sz="1200" spc="10">
                <a:solidFill>
                  <a:srgbClr val="231F20"/>
                </a:solidFill>
                <a:latin typeface="Myriad Pro Light"/>
                <a:cs typeface="Myriad Pro Light"/>
              </a:rPr>
              <a:t> </a:t>
            </a:r>
            <a:r>
              <a:rPr dirty="0" sz="1200" spc="-85">
                <a:solidFill>
                  <a:srgbClr val="231F20"/>
                </a:solidFill>
                <a:latin typeface="Myriad Pro Light"/>
                <a:cs typeface="Myriad Pro Light"/>
              </a:rPr>
              <a:t>б</a:t>
            </a:r>
            <a:r>
              <a:rPr dirty="0" sz="1200" spc="-95">
                <a:solidFill>
                  <a:srgbClr val="231F20"/>
                </a:solidFill>
                <a:latin typeface="Myriad Pro Light"/>
                <a:cs typeface="Myriad Pro Light"/>
              </a:rPr>
              <a:t>а</a:t>
            </a:r>
            <a:r>
              <a:rPr dirty="0" sz="1200" spc="-70">
                <a:solidFill>
                  <a:srgbClr val="231F20"/>
                </a:solidFill>
                <a:latin typeface="Myriad Pro Light"/>
                <a:cs typeface="Myriad Pro Light"/>
              </a:rPr>
              <a:t>т</a:t>
            </a:r>
            <a:r>
              <a:rPr dirty="0" sz="1200" spc="-100">
                <a:solidFill>
                  <a:srgbClr val="231F20"/>
                </a:solidFill>
                <a:latin typeface="Myriad Pro Light"/>
                <a:cs typeface="Myriad Pro Light"/>
              </a:rPr>
              <a:t>а</a:t>
            </a:r>
            <a:r>
              <a:rPr dirty="0" sz="1200" spc="-50">
                <a:solidFill>
                  <a:srgbClr val="231F20"/>
                </a:solidFill>
                <a:latin typeface="Myriad Pro Light"/>
                <a:cs typeface="Myriad Pro Light"/>
              </a:rPr>
              <a:t>р</a:t>
            </a:r>
            <a:r>
              <a:rPr dirty="0" sz="1200" spc="-60">
                <a:solidFill>
                  <a:srgbClr val="231F20"/>
                </a:solidFill>
                <a:latin typeface="Myriad Pro Light"/>
                <a:cs typeface="Myriad Pro Light"/>
              </a:rPr>
              <a:t>е</a:t>
            </a:r>
            <a:r>
              <a:rPr dirty="0" sz="1200" spc="-65">
                <a:solidFill>
                  <a:srgbClr val="231F20"/>
                </a:solidFill>
                <a:latin typeface="Myriad Pro Light"/>
                <a:cs typeface="Myriad Pro Light"/>
              </a:rPr>
              <a:t>й</a:t>
            </a:r>
            <a:r>
              <a:rPr dirty="0" sz="1200" spc="10">
                <a:solidFill>
                  <a:srgbClr val="231F20"/>
                </a:solidFill>
                <a:latin typeface="Myriad Pro Light"/>
                <a:cs typeface="Myriad Pro Light"/>
              </a:rPr>
              <a:t> </a:t>
            </a:r>
            <a:r>
              <a:rPr dirty="0" sz="1200" spc="-100">
                <a:solidFill>
                  <a:srgbClr val="231F20"/>
                </a:solidFill>
                <a:latin typeface="Myriad Pro Light"/>
                <a:cs typeface="Myriad Pro Light"/>
              </a:rPr>
              <a:t>B</a:t>
            </a:r>
            <a:r>
              <a:rPr dirty="0" sz="1200" spc="-170">
                <a:solidFill>
                  <a:srgbClr val="231F20"/>
                </a:solidFill>
                <a:latin typeface="Myriad Pro Light"/>
                <a:cs typeface="Myriad Pro Light"/>
              </a:rPr>
              <a:t>T</a:t>
            </a:r>
            <a:r>
              <a:rPr dirty="0" sz="1200" spc="-114">
                <a:solidFill>
                  <a:srgbClr val="231F20"/>
                </a:solidFill>
                <a:latin typeface="Myriad Pro Light"/>
                <a:cs typeface="Myriad Pro Light"/>
              </a:rPr>
              <a:t>4</a:t>
            </a:r>
            <a:r>
              <a:rPr dirty="0" sz="1200" spc="-85">
                <a:solidFill>
                  <a:srgbClr val="231F20"/>
                </a:solidFill>
                <a:latin typeface="Myriad Pro Light"/>
                <a:cs typeface="Myriad Pro Light"/>
              </a:rPr>
              <a:t>5</a:t>
            </a:r>
            <a:r>
              <a:rPr dirty="0" sz="1200" spc="-60">
                <a:solidFill>
                  <a:srgbClr val="231F20"/>
                </a:solidFill>
                <a:latin typeface="Myriad Pro Light"/>
                <a:cs typeface="Myriad Pro Light"/>
              </a:rPr>
              <a:t>6</a:t>
            </a:r>
            <a:r>
              <a:rPr dirty="0" sz="1200" spc="10">
                <a:solidFill>
                  <a:srgbClr val="231F20"/>
                </a:solidFill>
                <a:latin typeface="Myriad Pro Light"/>
                <a:cs typeface="Myriad Pro Light"/>
              </a:rPr>
              <a:t> </a:t>
            </a:r>
            <a:r>
              <a:rPr dirty="0" sz="1200" spc="-65">
                <a:solidFill>
                  <a:srgbClr val="231F20"/>
                </a:solidFill>
                <a:latin typeface="Myriad Pro Light"/>
                <a:cs typeface="Myriad Pro Light"/>
              </a:rPr>
              <a:t>н</a:t>
            </a:r>
            <a:r>
              <a:rPr dirty="0" sz="1200" spc="-45">
                <a:solidFill>
                  <a:srgbClr val="231F20"/>
                </a:solidFill>
                <a:latin typeface="Myriad Pro Light"/>
                <a:cs typeface="Myriad Pro Light"/>
              </a:rPr>
              <a:t>е</a:t>
            </a:r>
            <a:r>
              <a:rPr dirty="0" sz="1200" spc="10">
                <a:solidFill>
                  <a:srgbClr val="231F20"/>
                </a:solidFill>
                <a:latin typeface="Myriad Pro Light"/>
                <a:cs typeface="Myriad Pro Light"/>
              </a:rPr>
              <a:t> </a:t>
            </a:r>
            <a:r>
              <a:rPr dirty="0" sz="1200" spc="-65">
                <a:solidFill>
                  <a:srgbClr val="231F20"/>
                </a:solidFill>
                <a:latin typeface="Myriad Pro Light"/>
                <a:cs typeface="Myriad Pro Light"/>
              </a:rPr>
              <a:t>п</a:t>
            </a:r>
            <a:r>
              <a:rPr dirty="0" sz="1200" spc="-50">
                <a:solidFill>
                  <a:srgbClr val="231F20"/>
                </a:solidFill>
                <a:latin typeface="Myriad Pro Light"/>
                <a:cs typeface="Myriad Pro Light"/>
              </a:rPr>
              <a:t>о</a:t>
            </a:r>
            <a:r>
              <a:rPr dirty="0" sz="1200" spc="5">
                <a:solidFill>
                  <a:srgbClr val="231F20"/>
                </a:solidFill>
                <a:latin typeface="Myriad Pro Light"/>
                <a:cs typeface="Myriad Pro Light"/>
              </a:rPr>
              <a:t>с</a:t>
            </a:r>
            <a:r>
              <a:rPr dirty="0" sz="1200" spc="-85">
                <a:solidFill>
                  <a:srgbClr val="231F20"/>
                </a:solidFill>
                <a:latin typeface="Myriad Pro Light"/>
                <a:cs typeface="Myriad Pro Light"/>
              </a:rPr>
              <a:t>т</a:t>
            </a:r>
            <a:r>
              <a:rPr dirty="0" sz="1200" spc="-90">
                <a:solidFill>
                  <a:srgbClr val="231F20"/>
                </a:solidFill>
                <a:latin typeface="Myriad Pro Light"/>
                <a:cs typeface="Myriad Pro Light"/>
              </a:rPr>
              <a:t>а</a:t>
            </a:r>
            <a:r>
              <a:rPr dirty="0" sz="1200" spc="-85">
                <a:solidFill>
                  <a:srgbClr val="231F20"/>
                </a:solidFill>
                <a:latin typeface="Myriad Pro Light"/>
                <a:cs typeface="Myriad Pro Light"/>
              </a:rPr>
              <a:t>в</a:t>
            </a:r>
            <a:r>
              <a:rPr dirty="0" sz="1200" spc="-70">
                <a:solidFill>
                  <a:srgbClr val="231F20"/>
                </a:solidFill>
                <a:latin typeface="Myriad Pro Light"/>
                <a:cs typeface="Myriad Pro Light"/>
              </a:rPr>
              <a:t>л</a:t>
            </a:r>
            <a:r>
              <a:rPr dirty="0" sz="1200" spc="-100">
                <a:solidFill>
                  <a:srgbClr val="231F20"/>
                </a:solidFill>
                <a:latin typeface="Myriad Pro Light"/>
                <a:cs typeface="Myriad Pro Light"/>
              </a:rPr>
              <a:t>я</a:t>
            </a:r>
            <a:r>
              <a:rPr dirty="0" sz="1200" spc="-60">
                <a:solidFill>
                  <a:srgbClr val="231F20"/>
                </a:solidFill>
                <a:latin typeface="Myriad Pro Light"/>
                <a:cs typeface="Myriad Pro Light"/>
              </a:rPr>
              <a:t>е</a:t>
            </a:r>
            <a:r>
              <a:rPr dirty="0" sz="1200" spc="-110">
                <a:solidFill>
                  <a:srgbClr val="231F20"/>
                </a:solidFill>
                <a:latin typeface="Myriad Pro Light"/>
                <a:cs typeface="Myriad Pro Light"/>
              </a:rPr>
              <a:t>т</a:t>
            </a:r>
            <a:r>
              <a:rPr dirty="0" sz="1200" spc="0">
                <a:solidFill>
                  <a:srgbClr val="231F20"/>
                </a:solidFill>
                <a:latin typeface="Myriad Pro Light"/>
                <a:cs typeface="Myriad Pro Light"/>
              </a:rPr>
              <a:t>с</a:t>
            </a:r>
            <a:r>
              <a:rPr dirty="0" sz="1200" spc="-85">
                <a:solidFill>
                  <a:srgbClr val="231F20"/>
                </a:solidFill>
                <a:latin typeface="Myriad Pro Light"/>
                <a:cs typeface="Myriad Pro Light"/>
              </a:rPr>
              <a:t>я</a:t>
            </a:r>
            <a:r>
              <a:rPr dirty="0" sz="1200" spc="10">
                <a:solidFill>
                  <a:srgbClr val="231F20"/>
                </a:solidFill>
                <a:latin typeface="Myriad Pro Light"/>
                <a:cs typeface="Myriad Pro Light"/>
              </a:rPr>
              <a:t> </a:t>
            </a:r>
            <a:r>
              <a:rPr dirty="0" sz="1200" spc="-10">
                <a:solidFill>
                  <a:srgbClr val="231F20"/>
                </a:solidFill>
                <a:latin typeface="Myriad Pro Light"/>
                <a:cs typeface="Myriad Pro Light"/>
              </a:rPr>
              <a:t>с</a:t>
            </a:r>
            <a:r>
              <a:rPr dirty="0" sz="1200" spc="10">
                <a:solidFill>
                  <a:srgbClr val="231F20"/>
                </a:solidFill>
                <a:latin typeface="Myriad Pro Light"/>
                <a:cs typeface="Myriad Pro Light"/>
              </a:rPr>
              <a:t> </a:t>
            </a:r>
            <a:r>
              <a:rPr dirty="0" sz="1200" spc="-70">
                <a:solidFill>
                  <a:srgbClr val="231F20"/>
                </a:solidFill>
                <a:latin typeface="Myriad Pro Light"/>
                <a:cs typeface="Myriad Pro Light"/>
              </a:rPr>
              <a:t>п</a:t>
            </a:r>
            <a:r>
              <a:rPr dirty="0" sz="1200" spc="-55">
                <a:solidFill>
                  <a:srgbClr val="231F20"/>
                </a:solidFill>
                <a:latin typeface="Myriad Pro Light"/>
                <a:cs typeface="Myriad Pro Light"/>
              </a:rPr>
              <a:t>р</a:t>
            </a:r>
            <a:r>
              <a:rPr dirty="0" sz="1200" spc="-85">
                <a:solidFill>
                  <a:srgbClr val="231F20"/>
                </a:solidFill>
                <a:latin typeface="Myriad Pro Light"/>
                <a:cs typeface="Myriad Pro Light"/>
              </a:rPr>
              <a:t>и</a:t>
            </a:r>
            <a:r>
              <a:rPr dirty="0" sz="1200" spc="-70">
                <a:solidFill>
                  <a:srgbClr val="231F20"/>
                </a:solidFill>
                <a:latin typeface="Myriad Pro Light"/>
                <a:cs typeface="Myriad Pro Light"/>
              </a:rPr>
              <a:t>н</a:t>
            </a:r>
            <a:r>
              <a:rPr dirty="0" sz="1200" spc="-80">
                <a:solidFill>
                  <a:srgbClr val="231F20"/>
                </a:solidFill>
                <a:latin typeface="Myriad Pro Light"/>
                <a:cs typeface="Myriad Pro Light"/>
              </a:rPr>
              <a:t>а</a:t>
            </a:r>
            <a:r>
              <a:rPr dirty="0" sz="1200" spc="-70">
                <a:solidFill>
                  <a:srgbClr val="231F20"/>
                </a:solidFill>
                <a:latin typeface="Myriad Pro Light"/>
                <a:cs typeface="Myriad Pro Light"/>
              </a:rPr>
              <a:t>д</a:t>
            </a:r>
            <a:r>
              <a:rPr dirty="0" sz="1200" spc="-75">
                <a:solidFill>
                  <a:srgbClr val="231F20"/>
                </a:solidFill>
                <a:latin typeface="Myriad Pro Light"/>
                <a:cs typeface="Myriad Pro Light"/>
              </a:rPr>
              <a:t>л</a:t>
            </a:r>
            <a:r>
              <a:rPr dirty="0" sz="1200" spc="-50">
                <a:solidFill>
                  <a:srgbClr val="231F20"/>
                </a:solidFill>
                <a:latin typeface="Myriad Pro Light"/>
                <a:cs typeface="Myriad Pro Light"/>
              </a:rPr>
              <a:t>е</a:t>
            </a:r>
            <a:r>
              <a:rPr dirty="0" sz="1200" spc="-114">
                <a:solidFill>
                  <a:srgbClr val="231F20"/>
                </a:solidFill>
                <a:latin typeface="Myriad Pro Light"/>
                <a:cs typeface="Myriad Pro Light"/>
              </a:rPr>
              <a:t>ж</a:t>
            </a:r>
            <a:r>
              <a:rPr dirty="0" sz="1200" spc="-65">
                <a:solidFill>
                  <a:srgbClr val="231F20"/>
                </a:solidFill>
                <a:latin typeface="Myriad Pro Light"/>
                <a:cs typeface="Myriad Pro Light"/>
              </a:rPr>
              <a:t>н</a:t>
            </a:r>
            <a:r>
              <a:rPr dirty="0" sz="1200" spc="-35">
                <a:solidFill>
                  <a:srgbClr val="231F20"/>
                </a:solidFill>
                <a:latin typeface="Myriad Pro Light"/>
                <a:cs typeface="Myriad Pro Light"/>
              </a:rPr>
              <a:t>о</a:t>
            </a:r>
            <a:r>
              <a:rPr dirty="0" sz="1200" spc="-5">
                <a:solidFill>
                  <a:srgbClr val="231F20"/>
                </a:solidFill>
                <a:latin typeface="Myriad Pro Light"/>
                <a:cs typeface="Myriad Pro Light"/>
              </a:rPr>
              <a:t>с</a:t>
            </a:r>
            <a:r>
              <a:rPr dirty="0" sz="1200" spc="-95">
                <a:solidFill>
                  <a:srgbClr val="231F20"/>
                </a:solidFill>
                <a:latin typeface="Myriad Pro Light"/>
                <a:cs typeface="Myriad Pro Light"/>
              </a:rPr>
              <a:t>тями</a:t>
            </a:r>
            <a:r>
              <a:rPr dirty="0" sz="1200" spc="-40">
                <a:solidFill>
                  <a:srgbClr val="231F20"/>
                </a:solidFill>
                <a:latin typeface="Myriad Pro Light"/>
                <a:cs typeface="Myriad Pro Light"/>
              </a:rPr>
              <a:t> </a:t>
            </a:r>
            <a:r>
              <a:rPr dirty="0" sz="1200" spc="-75">
                <a:solidFill>
                  <a:srgbClr val="231F20"/>
                </a:solidFill>
                <a:latin typeface="Myriad Pro Light"/>
                <a:cs typeface="Myriad Pro Light"/>
              </a:rPr>
              <a:t>д</a:t>
            </a:r>
            <a:r>
              <a:rPr dirty="0" sz="1200" spc="-70">
                <a:solidFill>
                  <a:srgbClr val="231F20"/>
                </a:solidFill>
                <a:latin typeface="Myriad Pro Light"/>
                <a:cs typeface="Myriad Pro Light"/>
              </a:rPr>
              <a:t>л</a:t>
            </a:r>
            <a:r>
              <a:rPr dirty="0" sz="1200" spc="-85">
                <a:solidFill>
                  <a:srgbClr val="231F20"/>
                </a:solidFill>
                <a:latin typeface="Myriad Pro Light"/>
                <a:cs typeface="Myriad Pro Light"/>
              </a:rPr>
              <a:t>я</a:t>
            </a:r>
            <a:r>
              <a:rPr dirty="0" sz="1200" spc="10">
                <a:solidFill>
                  <a:srgbClr val="231F20"/>
                </a:solidFill>
                <a:latin typeface="Myriad Pro Light"/>
                <a:cs typeface="Myriad Pro Light"/>
              </a:rPr>
              <a:t> </a:t>
            </a:r>
            <a:r>
              <a:rPr dirty="0" sz="1200" spc="-105">
                <a:solidFill>
                  <a:srgbClr val="231F20"/>
                </a:solidFill>
                <a:latin typeface="Myriad Pro Light"/>
                <a:cs typeface="Myriad Pro Light"/>
              </a:rPr>
              <a:t>и</a:t>
            </a:r>
            <a:r>
              <a:rPr dirty="0" sz="1200" spc="-75">
                <a:solidFill>
                  <a:srgbClr val="231F20"/>
                </a:solidFill>
                <a:latin typeface="Myriad Pro Light"/>
                <a:cs typeface="Myriad Pro Light"/>
              </a:rPr>
              <a:t>з</a:t>
            </a:r>
            <a:r>
              <a:rPr dirty="0" sz="1200" spc="-120">
                <a:solidFill>
                  <a:srgbClr val="231F20"/>
                </a:solidFill>
                <a:latin typeface="Myriad Pro Light"/>
                <a:cs typeface="Myriad Pro Light"/>
              </a:rPr>
              <a:t>м</a:t>
            </a:r>
            <a:r>
              <a:rPr dirty="0" sz="1200" spc="-70">
                <a:solidFill>
                  <a:srgbClr val="231F20"/>
                </a:solidFill>
                <a:latin typeface="Myriad Pro Light"/>
                <a:cs typeface="Myriad Pro Light"/>
              </a:rPr>
              <a:t>е</a:t>
            </a:r>
            <a:r>
              <a:rPr dirty="0" sz="1200" spc="-50">
                <a:solidFill>
                  <a:srgbClr val="231F20"/>
                </a:solidFill>
                <a:latin typeface="Myriad Pro Light"/>
                <a:cs typeface="Myriad Pro Light"/>
              </a:rPr>
              <a:t>р</a:t>
            </a:r>
            <a:r>
              <a:rPr dirty="0" sz="1200" spc="-75">
                <a:solidFill>
                  <a:srgbClr val="231F20"/>
                </a:solidFill>
                <a:latin typeface="Myriad Pro Light"/>
                <a:cs typeface="Myriad Pro Light"/>
              </a:rPr>
              <a:t>ени</a:t>
            </a:r>
            <a:r>
              <a:rPr dirty="0" sz="1200" spc="-60">
                <a:solidFill>
                  <a:srgbClr val="231F20"/>
                </a:solidFill>
                <a:latin typeface="Myriad Pro Light"/>
                <a:cs typeface="Myriad Pro Light"/>
              </a:rPr>
              <a:t>й</a:t>
            </a:r>
            <a:r>
              <a:rPr dirty="0" sz="1200" spc="10">
                <a:solidFill>
                  <a:srgbClr val="231F20"/>
                </a:solidFill>
                <a:latin typeface="Myriad Pro Light"/>
                <a:cs typeface="Myriad Pro Light"/>
              </a:rPr>
              <a:t> </a:t>
            </a:r>
            <a:r>
              <a:rPr dirty="0" sz="1200" spc="-95">
                <a:solidFill>
                  <a:srgbClr val="231F20"/>
                </a:solidFill>
                <a:latin typeface="Myriad Pro Light"/>
                <a:cs typeface="Myriad Pro Light"/>
              </a:rPr>
              <a:t>(</a:t>
            </a:r>
            <a:r>
              <a:rPr dirty="0" sz="1200" spc="-130">
                <a:solidFill>
                  <a:srgbClr val="231F20"/>
                </a:solidFill>
                <a:latin typeface="Myriad Pro Light"/>
                <a:cs typeface="Myriad Pro Light"/>
              </a:rPr>
              <a:t>щ</a:t>
            </a:r>
            <a:r>
              <a:rPr dirty="0" sz="1200" spc="-85">
                <a:solidFill>
                  <a:srgbClr val="231F20"/>
                </a:solidFill>
                <a:latin typeface="Myriad Pro Light"/>
                <a:cs typeface="Myriad Pro Light"/>
              </a:rPr>
              <a:t>у</a:t>
            </a:r>
            <a:r>
              <a:rPr dirty="0" sz="1200" spc="-70">
                <a:solidFill>
                  <a:srgbClr val="231F20"/>
                </a:solidFill>
                <a:latin typeface="Myriad Pro Light"/>
                <a:cs typeface="Myriad Pro Light"/>
              </a:rPr>
              <a:t>п</a:t>
            </a:r>
            <a:r>
              <a:rPr dirty="0" sz="1200" spc="-160">
                <a:solidFill>
                  <a:srgbClr val="231F20"/>
                </a:solidFill>
                <a:latin typeface="Myriad Pro Light"/>
                <a:cs typeface="Myriad Pro Light"/>
              </a:rPr>
              <a:t>ы</a:t>
            </a:r>
            <a:r>
              <a:rPr dirty="0" sz="1200" spc="10">
                <a:solidFill>
                  <a:srgbClr val="231F20"/>
                </a:solidFill>
                <a:latin typeface="Myriad Pro Light"/>
                <a:cs typeface="Myriad Pro Light"/>
              </a:rPr>
              <a:t> </a:t>
            </a:r>
            <a:r>
              <a:rPr dirty="0" sz="1200" spc="-10">
                <a:solidFill>
                  <a:srgbClr val="231F20"/>
                </a:solidFill>
                <a:latin typeface="Myriad Pro Light"/>
                <a:cs typeface="Myriad Pro Light"/>
              </a:rPr>
              <a:t>с</a:t>
            </a:r>
            <a:r>
              <a:rPr dirty="0" sz="1200" spc="10">
                <a:solidFill>
                  <a:srgbClr val="231F20"/>
                </a:solidFill>
                <a:latin typeface="Myriad Pro Light"/>
                <a:cs typeface="Myriad Pro Light"/>
              </a:rPr>
              <a:t> </a:t>
            </a:r>
            <a:r>
              <a:rPr dirty="0" sz="1200" spc="-105">
                <a:solidFill>
                  <a:srgbClr val="231F20"/>
                </a:solidFill>
                <a:latin typeface="Myriad Pro Light"/>
                <a:cs typeface="Myriad Pro Light"/>
              </a:rPr>
              <a:t>т</a:t>
            </a:r>
            <a:r>
              <a:rPr dirty="0" sz="1200" spc="-50">
                <a:solidFill>
                  <a:srgbClr val="231F20"/>
                </a:solidFill>
                <a:latin typeface="Myriad Pro Light"/>
                <a:cs typeface="Myriad Pro Light"/>
              </a:rPr>
              <a:t>е</a:t>
            </a:r>
            <a:r>
              <a:rPr dirty="0" sz="1200" spc="5">
                <a:solidFill>
                  <a:srgbClr val="231F20"/>
                </a:solidFill>
                <a:latin typeface="Myriad Pro Light"/>
                <a:cs typeface="Myriad Pro Light"/>
              </a:rPr>
              <a:t>с</a:t>
            </a:r>
            <a:r>
              <a:rPr dirty="0" sz="1200" spc="-105">
                <a:solidFill>
                  <a:srgbClr val="231F20"/>
                </a:solidFill>
                <a:latin typeface="Myriad Pro Light"/>
                <a:cs typeface="Myriad Pro Light"/>
              </a:rPr>
              <a:t>т</a:t>
            </a:r>
            <a:r>
              <a:rPr dirty="0" sz="1200" spc="-60">
                <a:solidFill>
                  <a:srgbClr val="231F20"/>
                </a:solidFill>
                <a:latin typeface="Myriad Pro Light"/>
                <a:cs typeface="Myriad Pro Light"/>
              </a:rPr>
              <a:t>о</a:t>
            </a:r>
            <a:r>
              <a:rPr dirty="0" sz="1200" spc="-100">
                <a:solidFill>
                  <a:srgbClr val="231F20"/>
                </a:solidFill>
                <a:latin typeface="Myriad Pro Light"/>
                <a:cs typeface="Myriad Pro Light"/>
              </a:rPr>
              <a:t>в</a:t>
            </a:r>
            <a:r>
              <a:rPr dirty="0" sz="1200" spc="-170">
                <a:solidFill>
                  <a:srgbClr val="231F20"/>
                </a:solidFill>
                <a:latin typeface="Myriad Pro Light"/>
                <a:cs typeface="Myriad Pro Light"/>
              </a:rPr>
              <a:t>ы</a:t>
            </a:r>
            <a:r>
              <a:rPr dirty="0" sz="1200" spc="-120">
                <a:solidFill>
                  <a:srgbClr val="231F20"/>
                </a:solidFill>
                <a:latin typeface="Myriad Pro Light"/>
                <a:cs typeface="Myriad Pro Light"/>
              </a:rPr>
              <a:t>м</a:t>
            </a:r>
            <a:r>
              <a:rPr dirty="0" sz="1200" spc="-65">
                <a:solidFill>
                  <a:srgbClr val="231F20"/>
                </a:solidFill>
                <a:latin typeface="Myriad Pro Light"/>
                <a:cs typeface="Myriad Pro Light"/>
              </a:rPr>
              <a:t>и</a:t>
            </a:r>
            <a:r>
              <a:rPr dirty="0" sz="1200" spc="10">
                <a:solidFill>
                  <a:srgbClr val="231F20"/>
                </a:solidFill>
                <a:latin typeface="Myriad Pro Light"/>
                <a:cs typeface="Myriad Pro Light"/>
              </a:rPr>
              <a:t> </a:t>
            </a:r>
            <a:r>
              <a:rPr dirty="0" sz="1200" spc="-70">
                <a:solidFill>
                  <a:srgbClr val="231F20"/>
                </a:solidFill>
                <a:latin typeface="Myriad Pro Light"/>
                <a:cs typeface="Myriad Pro Light"/>
              </a:rPr>
              <a:t>п</a:t>
            </a:r>
            <a:r>
              <a:rPr dirty="0" sz="1200" spc="-55">
                <a:solidFill>
                  <a:srgbClr val="231F20"/>
                </a:solidFill>
                <a:latin typeface="Myriad Pro Light"/>
                <a:cs typeface="Myriad Pro Light"/>
              </a:rPr>
              <a:t>р</a:t>
            </a:r>
            <a:r>
              <a:rPr dirty="0" sz="1200" spc="-60">
                <a:solidFill>
                  <a:srgbClr val="231F20"/>
                </a:solidFill>
                <a:latin typeface="Myriad Pro Light"/>
                <a:cs typeface="Myriad Pro Light"/>
              </a:rPr>
              <a:t>о</a:t>
            </a:r>
            <a:r>
              <a:rPr dirty="0" sz="1200" spc="-90">
                <a:solidFill>
                  <a:srgbClr val="231F20"/>
                </a:solidFill>
                <a:latin typeface="Myriad Pro Light"/>
                <a:cs typeface="Myriad Pro Light"/>
              </a:rPr>
              <a:t>в</a:t>
            </a:r>
            <a:r>
              <a:rPr dirty="0" sz="1200" spc="-85">
                <a:solidFill>
                  <a:srgbClr val="231F20"/>
                </a:solidFill>
                <a:latin typeface="Myriad Pro Light"/>
                <a:cs typeface="Myriad Pro Light"/>
              </a:rPr>
              <a:t>о</a:t>
            </a:r>
            <a:r>
              <a:rPr dirty="0" sz="1200" spc="-80">
                <a:solidFill>
                  <a:srgbClr val="231F20"/>
                </a:solidFill>
                <a:latin typeface="Myriad Pro Light"/>
                <a:cs typeface="Myriad Pro Light"/>
              </a:rPr>
              <a:t>д</a:t>
            </a:r>
            <a:r>
              <a:rPr dirty="0" sz="1200" spc="-80">
                <a:solidFill>
                  <a:srgbClr val="231F20"/>
                </a:solidFill>
                <a:latin typeface="Myriad Pro Light"/>
                <a:cs typeface="Myriad Pro Light"/>
              </a:rPr>
              <a:t>а</a:t>
            </a:r>
            <a:r>
              <a:rPr dirty="0" sz="1200" spc="-120">
                <a:solidFill>
                  <a:srgbClr val="231F20"/>
                </a:solidFill>
                <a:latin typeface="Myriad Pro Light"/>
                <a:cs typeface="Myriad Pro Light"/>
              </a:rPr>
              <a:t>м</a:t>
            </a:r>
            <a:r>
              <a:rPr dirty="0" sz="1200" spc="-120">
                <a:solidFill>
                  <a:srgbClr val="231F20"/>
                </a:solidFill>
                <a:latin typeface="Myriad Pro Light"/>
                <a:cs typeface="Myriad Pro Light"/>
              </a:rPr>
              <a:t>и</a:t>
            </a:r>
            <a:r>
              <a:rPr dirty="0" sz="1200" spc="-40">
                <a:solidFill>
                  <a:srgbClr val="231F20"/>
                </a:solidFill>
                <a:latin typeface="Myriad Pro Light"/>
                <a:cs typeface="Myriad Pro Light"/>
              </a:rPr>
              <a:t>,</a:t>
            </a:r>
            <a:r>
              <a:rPr dirty="0" sz="1200" spc="10">
                <a:solidFill>
                  <a:srgbClr val="231F20"/>
                </a:solidFill>
                <a:latin typeface="Myriad Pro Light"/>
                <a:cs typeface="Myriad Pro Light"/>
              </a:rPr>
              <a:t> </a:t>
            </a:r>
            <a:r>
              <a:rPr dirty="0" sz="1200" spc="-105">
                <a:solidFill>
                  <a:srgbClr val="231F20"/>
                </a:solidFill>
                <a:latin typeface="Myriad Pro Light"/>
                <a:cs typeface="Myriad Pro Light"/>
              </a:rPr>
              <a:t>д</a:t>
            </a:r>
            <a:r>
              <a:rPr dirty="0" sz="1200" spc="-95">
                <a:solidFill>
                  <a:srgbClr val="231F20"/>
                </a:solidFill>
                <a:latin typeface="Myriad Pro Light"/>
                <a:cs typeface="Myriad Pro Light"/>
              </a:rPr>
              <a:t>а</a:t>
            </a:r>
            <a:r>
              <a:rPr dirty="0" sz="1200" spc="-80">
                <a:solidFill>
                  <a:srgbClr val="231F20"/>
                </a:solidFill>
                <a:latin typeface="Myriad Pro Light"/>
                <a:cs typeface="Myriad Pro Light"/>
              </a:rPr>
              <a:t>т</a:t>
            </a:r>
            <a:r>
              <a:rPr dirty="0" sz="1200" spc="-85">
                <a:solidFill>
                  <a:srgbClr val="231F20"/>
                </a:solidFill>
                <a:latin typeface="Myriad Pro Light"/>
                <a:cs typeface="Myriad Pro Light"/>
              </a:rPr>
              <a:t>ч</a:t>
            </a:r>
            <a:r>
              <a:rPr dirty="0" sz="1200" spc="-100">
                <a:solidFill>
                  <a:srgbClr val="231F20"/>
                </a:solidFill>
                <a:latin typeface="Myriad Pro Light"/>
                <a:cs typeface="Myriad Pro Light"/>
              </a:rPr>
              <a:t>и</a:t>
            </a:r>
            <a:r>
              <a:rPr dirty="0" sz="1200" spc="-70">
                <a:solidFill>
                  <a:srgbClr val="231F20"/>
                </a:solidFill>
                <a:latin typeface="Myriad Pro Light"/>
                <a:cs typeface="Myriad Pro Light"/>
              </a:rPr>
              <a:t>к</a:t>
            </a:r>
            <a:r>
              <a:rPr dirty="0" sz="1200" spc="10">
                <a:solidFill>
                  <a:srgbClr val="231F20"/>
                </a:solidFill>
                <a:latin typeface="Myriad Pro Light"/>
                <a:cs typeface="Myriad Pro Light"/>
              </a:rPr>
              <a:t> </a:t>
            </a:r>
            <a:r>
              <a:rPr dirty="0" sz="1200" spc="-105">
                <a:solidFill>
                  <a:srgbClr val="231F20"/>
                </a:solidFill>
                <a:latin typeface="Myriad Pro Light"/>
                <a:cs typeface="Myriad Pro Light"/>
              </a:rPr>
              <a:t>т</a:t>
            </a:r>
            <a:r>
              <a:rPr dirty="0" sz="1200" spc="-55">
                <a:solidFill>
                  <a:srgbClr val="231F20"/>
                </a:solidFill>
                <a:latin typeface="Myriad Pro Light"/>
                <a:cs typeface="Myriad Pro Light"/>
              </a:rPr>
              <a:t>е</a:t>
            </a:r>
            <a:r>
              <a:rPr dirty="0" sz="1200" spc="-120">
                <a:solidFill>
                  <a:srgbClr val="231F20"/>
                </a:solidFill>
                <a:latin typeface="Myriad Pro Light"/>
                <a:cs typeface="Myriad Pro Light"/>
              </a:rPr>
              <a:t>м</a:t>
            </a:r>
            <a:r>
              <a:rPr dirty="0" sz="1200" spc="-65">
                <a:solidFill>
                  <a:srgbClr val="231F20"/>
                </a:solidFill>
                <a:latin typeface="Myriad Pro Light"/>
                <a:cs typeface="Myriad Pro Light"/>
              </a:rPr>
              <a:t>п</a:t>
            </a:r>
            <a:r>
              <a:rPr dirty="0" sz="1200" spc="-60">
                <a:solidFill>
                  <a:srgbClr val="231F20"/>
                </a:solidFill>
                <a:latin typeface="Myriad Pro Light"/>
                <a:cs typeface="Myriad Pro Light"/>
              </a:rPr>
              <a:t>е</a:t>
            </a:r>
            <a:r>
              <a:rPr dirty="0" sz="1200" spc="-55">
                <a:solidFill>
                  <a:srgbClr val="231F20"/>
                </a:solidFill>
                <a:latin typeface="Myriad Pro Light"/>
                <a:cs typeface="Myriad Pro Light"/>
              </a:rPr>
              <a:t>р</a:t>
            </a:r>
            <a:r>
              <a:rPr dirty="0" sz="1200" spc="-95">
                <a:solidFill>
                  <a:srgbClr val="231F20"/>
                </a:solidFill>
                <a:latin typeface="Myriad Pro Light"/>
                <a:cs typeface="Myriad Pro Light"/>
              </a:rPr>
              <a:t>а</a:t>
            </a:r>
            <a:r>
              <a:rPr dirty="0" sz="1200" spc="-45">
                <a:solidFill>
                  <a:srgbClr val="231F20"/>
                </a:solidFill>
                <a:latin typeface="Myriad Pro Light"/>
                <a:cs typeface="Myriad Pro Light"/>
              </a:rPr>
              <a:t>т</a:t>
            </a:r>
            <a:r>
              <a:rPr dirty="0" sz="1200" spc="-85">
                <a:solidFill>
                  <a:srgbClr val="231F20"/>
                </a:solidFill>
                <a:latin typeface="Myriad Pro Light"/>
                <a:cs typeface="Myriad Pro Light"/>
              </a:rPr>
              <a:t>у</a:t>
            </a:r>
            <a:r>
              <a:rPr dirty="0" sz="1200" spc="-55">
                <a:solidFill>
                  <a:srgbClr val="231F20"/>
                </a:solidFill>
                <a:latin typeface="Myriad Pro Light"/>
                <a:cs typeface="Myriad Pro Light"/>
              </a:rPr>
              <a:t>р</a:t>
            </a:r>
            <a:r>
              <a:rPr dirty="0" sz="1200" spc="-160">
                <a:solidFill>
                  <a:srgbClr val="231F20"/>
                </a:solidFill>
                <a:latin typeface="Myriad Pro Light"/>
                <a:cs typeface="Myriad Pro Light"/>
              </a:rPr>
              <a:t>ы</a:t>
            </a:r>
            <a:r>
              <a:rPr dirty="0" sz="1200" spc="10">
                <a:solidFill>
                  <a:srgbClr val="231F20"/>
                </a:solidFill>
                <a:latin typeface="Myriad Pro Light"/>
                <a:cs typeface="Myriad Pro Light"/>
              </a:rPr>
              <a:t> </a:t>
            </a:r>
            <a:r>
              <a:rPr dirty="0" sz="1200" spc="-65">
                <a:solidFill>
                  <a:srgbClr val="231F20"/>
                </a:solidFill>
                <a:latin typeface="Myriad Pro Light"/>
                <a:cs typeface="Myriad Pro Light"/>
              </a:rPr>
              <a:t>и</a:t>
            </a:r>
            <a:r>
              <a:rPr dirty="0" sz="1200" spc="10">
                <a:solidFill>
                  <a:srgbClr val="231F20"/>
                </a:solidFill>
                <a:latin typeface="Myriad Pro Light"/>
                <a:cs typeface="Myriad Pro Light"/>
              </a:rPr>
              <a:t> </a:t>
            </a:r>
            <a:r>
              <a:rPr dirty="0" sz="1200" spc="-85">
                <a:solidFill>
                  <a:srgbClr val="231F20"/>
                </a:solidFill>
                <a:latin typeface="Myriad Pro Light"/>
                <a:cs typeface="Myriad Pro Light"/>
              </a:rPr>
              <a:t>д</a:t>
            </a:r>
            <a:r>
              <a:rPr dirty="0" sz="1200" spc="-105">
                <a:solidFill>
                  <a:srgbClr val="231F20"/>
                </a:solidFill>
                <a:latin typeface="Myriad Pro Light"/>
                <a:cs typeface="Myriad Pro Light"/>
              </a:rPr>
              <a:t>р</a:t>
            </a:r>
            <a:r>
              <a:rPr dirty="0" sz="1200" spc="-114">
                <a:solidFill>
                  <a:srgbClr val="231F20"/>
                </a:solidFill>
                <a:latin typeface="Myriad Pro Light"/>
                <a:cs typeface="Myriad Pro Light"/>
              </a:rPr>
              <a:t>.</a:t>
            </a:r>
            <a:r>
              <a:rPr dirty="0" sz="1200" spc="-95">
                <a:solidFill>
                  <a:srgbClr val="231F20"/>
                </a:solidFill>
                <a:latin typeface="Myriad Pro Light"/>
                <a:cs typeface="Myriad Pro Light"/>
              </a:rPr>
              <a:t>)</a:t>
            </a:r>
            <a:r>
              <a:rPr dirty="0" sz="1200" spc="-80">
                <a:solidFill>
                  <a:srgbClr val="231F20"/>
                </a:solidFill>
                <a:latin typeface="Myriad Pro Light"/>
                <a:cs typeface="Myriad Pro Light"/>
              </a:rPr>
              <a:t>.</a:t>
            </a:r>
            <a:endParaRPr sz="1200">
              <a:latin typeface="Myriad Pro Light"/>
              <a:cs typeface="Myriad Pro Light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 marL="1308100">
              <a:lnSpc>
                <a:spcPct val="100000"/>
              </a:lnSpc>
              <a:spcBef>
                <a:spcPts val="820"/>
              </a:spcBef>
            </a:pPr>
            <a:r>
              <a:rPr dirty="0" sz="1200" spc="-55">
                <a:solidFill>
                  <a:srgbClr val="231F20"/>
                </a:solidFill>
                <a:latin typeface="Myriad Pro Light"/>
                <a:cs typeface="Myriad Pro Light"/>
              </a:rPr>
              <a:t>L</a:t>
            </a:r>
            <a:r>
              <a:rPr dirty="0" sz="1200" spc="-90">
                <a:solidFill>
                  <a:srgbClr val="231F20"/>
                </a:solidFill>
                <a:latin typeface="Myriad Pro Light"/>
                <a:cs typeface="Myriad Pro Light"/>
              </a:rPr>
              <a:t>2</a:t>
            </a:r>
            <a:r>
              <a:rPr dirty="0" sz="1200" spc="-50">
                <a:solidFill>
                  <a:srgbClr val="231F20"/>
                </a:solidFill>
                <a:latin typeface="Myriad Pro Light"/>
                <a:cs typeface="Myriad Pro Light"/>
              </a:rPr>
              <a:t>0</a:t>
            </a:r>
            <a:r>
              <a:rPr dirty="0" sz="1200" spc="-114">
                <a:solidFill>
                  <a:srgbClr val="231F20"/>
                </a:solidFill>
                <a:latin typeface="Myriad Pro Light"/>
                <a:cs typeface="Myriad Pro Light"/>
              </a:rPr>
              <a:t>0</a:t>
            </a:r>
            <a:r>
              <a:rPr dirty="0" sz="1200" spc="-60">
                <a:solidFill>
                  <a:srgbClr val="231F20"/>
                </a:solidFill>
                <a:latin typeface="Myriad Pro Light"/>
                <a:cs typeface="Myriad Pro Light"/>
              </a:rPr>
              <a:t>2</a:t>
            </a:r>
            <a:r>
              <a:rPr dirty="0" sz="1200" spc="10">
                <a:solidFill>
                  <a:srgbClr val="231F20"/>
                </a:solidFill>
                <a:latin typeface="Myriad Pro Light"/>
                <a:cs typeface="Myriad Pro Light"/>
              </a:rPr>
              <a:t> </a:t>
            </a:r>
            <a:r>
              <a:rPr dirty="0" sz="1200">
                <a:solidFill>
                  <a:srgbClr val="231F20"/>
                </a:solidFill>
                <a:latin typeface="Myriad Pro Light"/>
                <a:cs typeface="Myriad Pro Light"/>
              </a:rPr>
              <a:t>–</a:t>
            </a:r>
            <a:r>
              <a:rPr dirty="0" sz="1200" spc="10">
                <a:solidFill>
                  <a:srgbClr val="231F20"/>
                </a:solidFill>
                <a:latin typeface="Myriad Pro Light"/>
                <a:cs typeface="Myriad Pro Light"/>
              </a:rPr>
              <a:t> </a:t>
            </a:r>
            <a:r>
              <a:rPr dirty="0" sz="1200" spc="-75">
                <a:solidFill>
                  <a:srgbClr val="231F20"/>
                </a:solidFill>
                <a:latin typeface="Myriad Pro Light"/>
                <a:cs typeface="Myriad Pro Light"/>
              </a:rPr>
              <a:t>за</a:t>
            </a:r>
            <a:r>
              <a:rPr dirty="0" sz="1200" spc="-114">
                <a:solidFill>
                  <a:srgbClr val="231F20"/>
                </a:solidFill>
                <a:latin typeface="Myriad Pro Light"/>
                <a:cs typeface="Myriad Pro Light"/>
              </a:rPr>
              <a:t>ж</a:t>
            </a:r>
            <a:r>
              <a:rPr dirty="0" sz="1200" spc="-75">
                <a:solidFill>
                  <a:srgbClr val="231F20"/>
                </a:solidFill>
                <a:latin typeface="Myriad Pro Light"/>
                <a:cs typeface="Myriad Pro Light"/>
              </a:rPr>
              <a:t>и</a:t>
            </a:r>
            <a:r>
              <a:rPr dirty="0" sz="1200" spc="-114">
                <a:solidFill>
                  <a:srgbClr val="231F20"/>
                </a:solidFill>
                <a:latin typeface="Myriad Pro Light"/>
                <a:cs typeface="Myriad Pro Light"/>
              </a:rPr>
              <a:t>м</a:t>
            </a:r>
            <a:r>
              <a:rPr dirty="0" sz="1200" spc="10">
                <a:solidFill>
                  <a:srgbClr val="231F20"/>
                </a:solidFill>
                <a:latin typeface="Myriad Pro Light"/>
                <a:cs typeface="Myriad Pro Light"/>
              </a:rPr>
              <a:t> </a:t>
            </a:r>
            <a:r>
              <a:rPr dirty="0" sz="1200" spc="-10">
                <a:solidFill>
                  <a:srgbClr val="231F20"/>
                </a:solidFill>
                <a:latin typeface="Myriad Pro Light"/>
                <a:cs typeface="Myriad Pro Light"/>
              </a:rPr>
              <a:t>с</a:t>
            </a:r>
            <a:r>
              <a:rPr dirty="0" sz="1200" spc="10">
                <a:solidFill>
                  <a:srgbClr val="231F20"/>
                </a:solidFill>
                <a:latin typeface="Myriad Pro Light"/>
                <a:cs typeface="Myriad Pro Light"/>
              </a:rPr>
              <a:t> </a:t>
            </a:r>
            <a:r>
              <a:rPr dirty="0" sz="1200" spc="-105">
                <a:solidFill>
                  <a:srgbClr val="231F20"/>
                </a:solidFill>
                <a:latin typeface="Myriad Pro Light"/>
                <a:cs typeface="Myriad Pro Light"/>
              </a:rPr>
              <a:t>т</a:t>
            </a:r>
            <a:r>
              <a:rPr dirty="0" sz="1200" spc="-50">
                <a:solidFill>
                  <a:srgbClr val="231F20"/>
                </a:solidFill>
                <a:latin typeface="Myriad Pro Light"/>
                <a:cs typeface="Myriad Pro Light"/>
              </a:rPr>
              <a:t>е</a:t>
            </a:r>
            <a:r>
              <a:rPr dirty="0" sz="1200" spc="5">
                <a:solidFill>
                  <a:srgbClr val="231F20"/>
                </a:solidFill>
                <a:latin typeface="Myriad Pro Light"/>
                <a:cs typeface="Myriad Pro Light"/>
              </a:rPr>
              <a:t>с</a:t>
            </a:r>
            <a:r>
              <a:rPr dirty="0" sz="1200" spc="-105">
                <a:solidFill>
                  <a:srgbClr val="231F20"/>
                </a:solidFill>
                <a:latin typeface="Myriad Pro Light"/>
                <a:cs typeface="Myriad Pro Light"/>
              </a:rPr>
              <a:t>т</a:t>
            </a:r>
            <a:r>
              <a:rPr dirty="0" sz="1200" spc="-60">
                <a:solidFill>
                  <a:srgbClr val="231F20"/>
                </a:solidFill>
                <a:latin typeface="Myriad Pro Light"/>
                <a:cs typeface="Myriad Pro Light"/>
              </a:rPr>
              <a:t>о</a:t>
            </a:r>
            <a:r>
              <a:rPr dirty="0" sz="1200" spc="-100">
                <a:solidFill>
                  <a:srgbClr val="231F20"/>
                </a:solidFill>
                <a:latin typeface="Myriad Pro Light"/>
                <a:cs typeface="Myriad Pro Light"/>
              </a:rPr>
              <a:t>в</a:t>
            </a:r>
            <a:r>
              <a:rPr dirty="0" sz="1200" spc="-170">
                <a:solidFill>
                  <a:srgbClr val="231F20"/>
                </a:solidFill>
                <a:latin typeface="Myriad Pro Light"/>
                <a:cs typeface="Myriad Pro Light"/>
              </a:rPr>
              <a:t>ы</a:t>
            </a:r>
            <a:r>
              <a:rPr dirty="0" sz="1200" spc="-114">
                <a:solidFill>
                  <a:srgbClr val="231F20"/>
                </a:solidFill>
                <a:latin typeface="Myriad Pro Light"/>
                <a:cs typeface="Myriad Pro Light"/>
              </a:rPr>
              <a:t>м</a:t>
            </a:r>
            <a:r>
              <a:rPr dirty="0" sz="1200" spc="10">
                <a:solidFill>
                  <a:srgbClr val="231F20"/>
                </a:solidFill>
                <a:latin typeface="Myriad Pro Light"/>
                <a:cs typeface="Myriad Pro Light"/>
              </a:rPr>
              <a:t> </a:t>
            </a:r>
            <a:r>
              <a:rPr dirty="0" sz="1200" spc="-70">
                <a:solidFill>
                  <a:srgbClr val="231F20"/>
                </a:solidFill>
                <a:latin typeface="Myriad Pro Light"/>
                <a:cs typeface="Myriad Pro Light"/>
              </a:rPr>
              <a:t>п</a:t>
            </a:r>
            <a:r>
              <a:rPr dirty="0" sz="1200" spc="-50">
                <a:solidFill>
                  <a:srgbClr val="231F20"/>
                </a:solidFill>
                <a:latin typeface="Myriad Pro Light"/>
                <a:cs typeface="Myriad Pro Light"/>
              </a:rPr>
              <a:t>р</a:t>
            </a:r>
            <a:r>
              <a:rPr dirty="0" sz="1200" spc="-60">
                <a:solidFill>
                  <a:srgbClr val="231F20"/>
                </a:solidFill>
                <a:latin typeface="Myriad Pro Light"/>
                <a:cs typeface="Myriad Pro Light"/>
              </a:rPr>
              <a:t>о</a:t>
            </a:r>
            <a:r>
              <a:rPr dirty="0" sz="1200" spc="-90">
                <a:solidFill>
                  <a:srgbClr val="231F20"/>
                </a:solidFill>
                <a:latin typeface="Myriad Pro Light"/>
                <a:cs typeface="Myriad Pro Light"/>
              </a:rPr>
              <a:t>в</a:t>
            </a:r>
            <a:r>
              <a:rPr dirty="0" sz="1200" spc="-70">
                <a:solidFill>
                  <a:srgbClr val="231F20"/>
                </a:solidFill>
                <a:latin typeface="Myriad Pro Light"/>
                <a:cs typeface="Myriad Pro Light"/>
              </a:rPr>
              <a:t>о</a:t>
            </a:r>
            <a:r>
              <a:rPr dirty="0" sz="1200" spc="-110">
                <a:solidFill>
                  <a:srgbClr val="231F20"/>
                </a:solidFill>
                <a:latin typeface="Myriad Pro Light"/>
                <a:cs typeface="Myriad Pro Light"/>
              </a:rPr>
              <a:t>д</a:t>
            </a:r>
            <a:r>
              <a:rPr dirty="0" sz="1200" spc="-80">
                <a:solidFill>
                  <a:srgbClr val="231F20"/>
                </a:solidFill>
                <a:latin typeface="Myriad Pro Light"/>
                <a:cs typeface="Myriad Pro Light"/>
              </a:rPr>
              <a:t>о</a:t>
            </a:r>
            <a:r>
              <a:rPr dirty="0" sz="1200" spc="-95">
                <a:solidFill>
                  <a:srgbClr val="231F20"/>
                </a:solidFill>
                <a:latin typeface="Myriad Pro Light"/>
                <a:cs typeface="Myriad Pro Light"/>
              </a:rPr>
              <a:t>м</a:t>
            </a:r>
            <a:r>
              <a:rPr dirty="0" sz="1200" spc="10">
                <a:solidFill>
                  <a:srgbClr val="231F20"/>
                </a:solidFill>
                <a:latin typeface="Myriad Pro Light"/>
                <a:cs typeface="Myriad Pro Light"/>
              </a:rPr>
              <a:t> </a:t>
            </a:r>
            <a:r>
              <a:rPr dirty="0" sz="1200" spc="-150">
                <a:solidFill>
                  <a:srgbClr val="231F20"/>
                </a:solidFill>
                <a:latin typeface="Myriad Pro Light"/>
                <a:cs typeface="Myriad Pro Light"/>
              </a:rPr>
              <a:t>1</a:t>
            </a:r>
            <a:r>
              <a:rPr dirty="0" sz="1200" spc="-90">
                <a:solidFill>
                  <a:srgbClr val="231F20"/>
                </a:solidFill>
                <a:latin typeface="Myriad Pro Light"/>
                <a:cs typeface="Myriad Pro Light"/>
              </a:rPr>
              <a:t>,</a:t>
            </a:r>
            <a:r>
              <a:rPr dirty="0" sz="1200" spc="-60">
                <a:solidFill>
                  <a:srgbClr val="231F20"/>
                </a:solidFill>
                <a:latin typeface="Myriad Pro Light"/>
                <a:cs typeface="Myriad Pro Light"/>
              </a:rPr>
              <a:t>5</a:t>
            </a:r>
            <a:r>
              <a:rPr dirty="0" sz="1200" spc="10">
                <a:solidFill>
                  <a:srgbClr val="231F20"/>
                </a:solidFill>
                <a:latin typeface="Myriad Pro Light"/>
                <a:cs typeface="Myriad Pro Light"/>
              </a:rPr>
              <a:t> </a:t>
            </a:r>
            <a:r>
              <a:rPr dirty="0" sz="1200" spc="-114">
                <a:solidFill>
                  <a:srgbClr val="231F20"/>
                </a:solidFill>
                <a:latin typeface="Myriad Pro Light"/>
                <a:cs typeface="Myriad Pro Light"/>
              </a:rPr>
              <a:t>м</a:t>
            </a:r>
            <a:endParaRPr sz="1200">
              <a:latin typeface="Myriad Pro Light"/>
              <a:cs typeface="Myriad Pro Ligh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740496" y="6316820"/>
            <a:ext cx="3014980" cy="17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 spc="-55">
                <a:solidFill>
                  <a:srgbClr val="231F20"/>
                </a:solidFill>
                <a:latin typeface="Myriad Pro Light"/>
                <a:cs typeface="Myriad Pro Light"/>
              </a:rPr>
              <a:t>L</a:t>
            </a:r>
            <a:r>
              <a:rPr dirty="0" sz="1200" spc="-90">
                <a:solidFill>
                  <a:srgbClr val="231F20"/>
                </a:solidFill>
                <a:latin typeface="Myriad Pro Light"/>
                <a:cs typeface="Myriad Pro Light"/>
              </a:rPr>
              <a:t>2</a:t>
            </a:r>
            <a:r>
              <a:rPr dirty="0" sz="1200" spc="-50">
                <a:solidFill>
                  <a:srgbClr val="231F20"/>
                </a:solidFill>
                <a:latin typeface="Myriad Pro Light"/>
                <a:cs typeface="Myriad Pro Light"/>
              </a:rPr>
              <a:t>0</a:t>
            </a:r>
            <a:r>
              <a:rPr dirty="0" sz="1200" spc="-110">
                <a:solidFill>
                  <a:srgbClr val="231F20"/>
                </a:solidFill>
                <a:latin typeface="Myriad Pro Light"/>
                <a:cs typeface="Myriad Pro Light"/>
              </a:rPr>
              <a:t>0</a:t>
            </a:r>
            <a:r>
              <a:rPr dirty="0" sz="1200" spc="-60">
                <a:solidFill>
                  <a:srgbClr val="231F20"/>
                </a:solidFill>
                <a:latin typeface="Myriad Pro Light"/>
                <a:cs typeface="Myriad Pro Light"/>
              </a:rPr>
              <a:t>3</a:t>
            </a:r>
            <a:r>
              <a:rPr dirty="0" sz="1200" spc="10">
                <a:solidFill>
                  <a:srgbClr val="231F20"/>
                </a:solidFill>
                <a:latin typeface="Myriad Pro Light"/>
                <a:cs typeface="Myriad Pro Light"/>
              </a:rPr>
              <a:t> </a:t>
            </a:r>
            <a:r>
              <a:rPr dirty="0" sz="1200">
                <a:solidFill>
                  <a:srgbClr val="231F20"/>
                </a:solidFill>
                <a:latin typeface="Myriad Pro Light"/>
                <a:cs typeface="Myriad Pro Light"/>
              </a:rPr>
              <a:t>–</a:t>
            </a:r>
            <a:r>
              <a:rPr dirty="0" sz="1200" spc="10">
                <a:solidFill>
                  <a:srgbClr val="231F20"/>
                </a:solidFill>
                <a:latin typeface="Myriad Pro Light"/>
                <a:cs typeface="Myriad Pro Light"/>
              </a:rPr>
              <a:t> </a:t>
            </a:r>
            <a:r>
              <a:rPr dirty="0" sz="1200" spc="-110">
                <a:solidFill>
                  <a:srgbClr val="231F20"/>
                </a:solidFill>
                <a:latin typeface="Myriad Pro Light"/>
                <a:cs typeface="Myriad Pro Light"/>
              </a:rPr>
              <a:t>P</a:t>
            </a:r>
            <a:r>
              <a:rPr dirty="0" sz="1200" spc="-90">
                <a:solidFill>
                  <a:srgbClr val="231F20"/>
                </a:solidFill>
                <a:latin typeface="Myriad Pro Light"/>
                <a:cs typeface="Myriad Pro Light"/>
              </a:rPr>
              <a:t>I</a:t>
            </a:r>
            <a:r>
              <a:rPr dirty="0" sz="1200" spc="-45">
                <a:solidFill>
                  <a:srgbClr val="231F20"/>
                </a:solidFill>
                <a:latin typeface="Myriad Pro Light"/>
                <a:cs typeface="Myriad Pro Light"/>
              </a:rPr>
              <a:t>N</a:t>
            </a:r>
            <a:r>
              <a:rPr dirty="0" sz="1200" spc="-25">
                <a:solidFill>
                  <a:srgbClr val="231F20"/>
                </a:solidFill>
                <a:latin typeface="Myriad Pro Light"/>
                <a:cs typeface="Myriad Pro Light"/>
              </a:rPr>
              <a:t>-</a:t>
            </a:r>
            <a:r>
              <a:rPr dirty="0" sz="1200" spc="-70">
                <a:solidFill>
                  <a:srgbClr val="231F20"/>
                </a:solidFill>
                <a:latin typeface="Myriad Pro Light"/>
                <a:cs typeface="Myriad Pro Light"/>
              </a:rPr>
              <a:t>п</a:t>
            </a:r>
            <a:r>
              <a:rPr dirty="0" sz="1200" spc="-50">
                <a:solidFill>
                  <a:srgbClr val="231F20"/>
                </a:solidFill>
                <a:latin typeface="Myriad Pro Light"/>
                <a:cs typeface="Myriad Pro Light"/>
              </a:rPr>
              <a:t>р</a:t>
            </a:r>
            <a:r>
              <a:rPr dirty="0" sz="1200" spc="-70">
                <a:solidFill>
                  <a:srgbClr val="231F20"/>
                </a:solidFill>
                <a:latin typeface="Myriad Pro Light"/>
                <a:cs typeface="Myriad Pro Light"/>
              </a:rPr>
              <a:t>о</a:t>
            </a:r>
            <a:r>
              <a:rPr dirty="0" sz="1200" spc="-70">
                <a:solidFill>
                  <a:srgbClr val="231F20"/>
                </a:solidFill>
                <a:latin typeface="Myriad Pro Light"/>
                <a:cs typeface="Myriad Pro Light"/>
              </a:rPr>
              <a:t>б</a:t>
            </a:r>
            <a:r>
              <a:rPr dirty="0" sz="1200" spc="-70">
                <a:solidFill>
                  <a:srgbClr val="231F20"/>
                </a:solidFill>
                <a:latin typeface="Myriad Pro Light"/>
                <a:cs typeface="Myriad Pro Light"/>
              </a:rPr>
              <a:t>н</a:t>
            </a:r>
            <a:r>
              <a:rPr dirty="0" sz="1200" spc="-90">
                <a:solidFill>
                  <a:srgbClr val="231F20"/>
                </a:solidFill>
                <a:latin typeface="Myriad Pro Light"/>
                <a:cs typeface="Myriad Pro Light"/>
              </a:rPr>
              <a:t>и</a:t>
            </a:r>
            <a:r>
              <a:rPr dirty="0" sz="1200" spc="-75">
                <a:solidFill>
                  <a:srgbClr val="231F20"/>
                </a:solidFill>
                <a:latin typeface="Myriad Pro Light"/>
                <a:cs typeface="Myriad Pro Light"/>
              </a:rPr>
              <a:t>к</a:t>
            </a:r>
            <a:r>
              <a:rPr dirty="0" sz="1200" spc="10">
                <a:solidFill>
                  <a:srgbClr val="231F20"/>
                </a:solidFill>
                <a:latin typeface="Myriad Pro Light"/>
                <a:cs typeface="Myriad Pro Light"/>
              </a:rPr>
              <a:t> </a:t>
            </a:r>
            <a:r>
              <a:rPr dirty="0" sz="1200" spc="-10">
                <a:solidFill>
                  <a:srgbClr val="231F20"/>
                </a:solidFill>
                <a:latin typeface="Myriad Pro Light"/>
                <a:cs typeface="Myriad Pro Light"/>
              </a:rPr>
              <a:t>с</a:t>
            </a:r>
            <a:r>
              <a:rPr dirty="0" sz="1200" spc="10">
                <a:solidFill>
                  <a:srgbClr val="231F20"/>
                </a:solidFill>
                <a:latin typeface="Myriad Pro Light"/>
                <a:cs typeface="Myriad Pro Light"/>
              </a:rPr>
              <a:t> </a:t>
            </a:r>
            <a:r>
              <a:rPr dirty="0" sz="1200" spc="-105">
                <a:solidFill>
                  <a:srgbClr val="231F20"/>
                </a:solidFill>
                <a:latin typeface="Myriad Pro Light"/>
                <a:cs typeface="Myriad Pro Light"/>
              </a:rPr>
              <a:t>т</a:t>
            </a:r>
            <a:r>
              <a:rPr dirty="0" sz="1200" spc="-50">
                <a:solidFill>
                  <a:srgbClr val="231F20"/>
                </a:solidFill>
                <a:latin typeface="Myriad Pro Light"/>
                <a:cs typeface="Myriad Pro Light"/>
              </a:rPr>
              <a:t>е</a:t>
            </a:r>
            <a:r>
              <a:rPr dirty="0" sz="1200" spc="5">
                <a:solidFill>
                  <a:srgbClr val="231F20"/>
                </a:solidFill>
                <a:latin typeface="Myriad Pro Light"/>
                <a:cs typeface="Myriad Pro Light"/>
              </a:rPr>
              <a:t>с</a:t>
            </a:r>
            <a:r>
              <a:rPr dirty="0" sz="1200" spc="-105">
                <a:solidFill>
                  <a:srgbClr val="231F20"/>
                </a:solidFill>
                <a:latin typeface="Myriad Pro Light"/>
                <a:cs typeface="Myriad Pro Light"/>
              </a:rPr>
              <a:t>т</a:t>
            </a:r>
            <a:r>
              <a:rPr dirty="0" sz="1200" spc="-60">
                <a:solidFill>
                  <a:srgbClr val="231F20"/>
                </a:solidFill>
                <a:latin typeface="Myriad Pro Light"/>
                <a:cs typeface="Myriad Pro Light"/>
              </a:rPr>
              <a:t>о</a:t>
            </a:r>
            <a:r>
              <a:rPr dirty="0" sz="1200" spc="-100">
                <a:solidFill>
                  <a:srgbClr val="231F20"/>
                </a:solidFill>
                <a:latin typeface="Myriad Pro Light"/>
                <a:cs typeface="Myriad Pro Light"/>
              </a:rPr>
              <a:t>в</a:t>
            </a:r>
            <a:r>
              <a:rPr dirty="0" sz="1200" spc="-170">
                <a:solidFill>
                  <a:srgbClr val="231F20"/>
                </a:solidFill>
                <a:latin typeface="Myriad Pro Light"/>
                <a:cs typeface="Myriad Pro Light"/>
              </a:rPr>
              <a:t>ы</a:t>
            </a:r>
            <a:r>
              <a:rPr dirty="0" sz="1200" spc="-114">
                <a:solidFill>
                  <a:srgbClr val="231F20"/>
                </a:solidFill>
                <a:latin typeface="Myriad Pro Light"/>
                <a:cs typeface="Myriad Pro Light"/>
              </a:rPr>
              <a:t>м</a:t>
            </a:r>
            <a:r>
              <a:rPr dirty="0" sz="1200" spc="10">
                <a:solidFill>
                  <a:srgbClr val="231F20"/>
                </a:solidFill>
                <a:latin typeface="Myriad Pro Light"/>
                <a:cs typeface="Myriad Pro Light"/>
              </a:rPr>
              <a:t> </a:t>
            </a:r>
            <a:r>
              <a:rPr dirty="0" sz="1200" spc="-70">
                <a:solidFill>
                  <a:srgbClr val="231F20"/>
                </a:solidFill>
                <a:latin typeface="Myriad Pro Light"/>
                <a:cs typeface="Myriad Pro Light"/>
              </a:rPr>
              <a:t>п</a:t>
            </a:r>
            <a:r>
              <a:rPr dirty="0" sz="1200" spc="-50">
                <a:solidFill>
                  <a:srgbClr val="231F20"/>
                </a:solidFill>
                <a:latin typeface="Myriad Pro Light"/>
                <a:cs typeface="Myriad Pro Light"/>
              </a:rPr>
              <a:t>р</a:t>
            </a:r>
            <a:r>
              <a:rPr dirty="0" sz="1200" spc="-60">
                <a:solidFill>
                  <a:srgbClr val="231F20"/>
                </a:solidFill>
                <a:latin typeface="Myriad Pro Light"/>
                <a:cs typeface="Myriad Pro Light"/>
              </a:rPr>
              <a:t>о</a:t>
            </a:r>
            <a:r>
              <a:rPr dirty="0" sz="1200" spc="-90">
                <a:solidFill>
                  <a:srgbClr val="231F20"/>
                </a:solidFill>
                <a:latin typeface="Myriad Pro Light"/>
                <a:cs typeface="Myriad Pro Light"/>
              </a:rPr>
              <a:t>в</a:t>
            </a:r>
            <a:r>
              <a:rPr dirty="0" sz="1200" spc="-70">
                <a:solidFill>
                  <a:srgbClr val="231F20"/>
                </a:solidFill>
                <a:latin typeface="Myriad Pro Light"/>
                <a:cs typeface="Myriad Pro Light"/>
              </a:rPr>
              <a:t>о</a:t>
            </a:r>
            <a:r>
              <a:rPr dirty="0" sz="1200" spc="-110">
                <a:solidFill>
                  <a:srgbClr val="231F20"/>
                </a:solidFill>
                <a:latin typeface="Myriad Pro Light"/>
                <a:cs typeface="Myriad Pro Light"/>
              </a:rPr>
              <a:t>д</a:t>
            </a:r>
            <a:r>
              <a:rPr dirty="0" sz="1200" spc="-80">
                <a:solidFill>
                  <a:srgbClr val="231F20"/>
                </a:solidFill>
                <a:latin typeface="Myriad Pro Light"/>
                <a:cs typeface="Myriad Pro Light"/>
              </a:rPr>
              <a:t>о</a:t>
            </a:r>
            <a:r>
              <a:rPr dirty="0" sz="1200" spc="-95">
                <a:solidFill>
                  <a:srgbClr val="231F20"/>
                </a:solidFill>
                <a:latin typeface="Myriad Pro Light"/>
                <a:cs typeface="Myriad Pro Light"/>
              </a:rPr>
              <a:t>м</a:t>
            </a:r>
            <a:r>
              <a:rPr dirty="0" sz="1200" spc="10">
                <a:solidFill>
                  <a:srgbClr val="231F20"/>
                </a:solidFill>
                <a:latin typeface="Myriad Pro Light"/>
                <a:cs typeface="Myriad Pro Light"/>
              </a:rPr>
              <a:t> </a:t>
            </a:r>
            <a:r>
              <a:rPr dirty="0" sz="1200" spc="-150">
                <a:solidFill>
                  <a:srgbClr val="231F20"/>
                </a:solidFill>
                <a:latin typeface="Myriad Pro Light"/>
                <a:cs typeface="Myriad Pro Light"/>
              </a:rPr>
              <a:t>1</a:t>
            </a:r>
            <a:r>
              <a:rPr dirty="0" sz="1200" spc="-90">
                <a:solidFill>
                  <a:srgbClr val="231F20"/>
                </a:solidFill>
                <a:latin typeface="Myriad Pro Light"/>
                <a:cs typeface="Myriad Pro Light"/>
              </a:rPr>
              <a:t>,</a:t>
            </a:r>
            <a:r>
              <a:rPr dirty="0" sz="1200" spc="-60">
                <a:solidFill>
                  <a:srgbClr val="231F20"/>
                </a:solidFill>
                <a:latin typeface="Myriad Pro Light"/>
                <a:cs typeface="Myriad Pro Light"/>
              </a:rPr>
              <a:t>5</a:t>
            </a:r>
            <a:r>
              <a:rPr dirty="0" sz="1200" spc="10">
                <a:solidFill>
                  <a:srgbClr val="231F20"/>
                </a:solidFill>
                <a:latin typeface="Myriad Pro Light"/>
                <a:cs typeface="Myriad Pro Light"/>
              </a:rPr>
              <a:t> </a:t>
            </a:r>
            <a:r>
              <a:rPr dirty="0" sz="1200" spc="-114">
                <a:solidFill>
                  <a:srgbClr val="231F20"/>
                </a:solidFill>
                <a:latin typeface="Myriad Pro Light"/>
                <a:cs typeface="Myriad Pro Light"/>
              </a:rPr>
              <a:t>м</a:t>
            </a:r>
            <a:endParaRPr sz="1200">
              <a:latin typeface="Myriad Pro Light"/>
              <a:cs typeface="Myriad Pro Ligh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740496" y="6955208"/>
            <a:ext cx="2708275" cy="17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 spc="-55">
                <a:solidFill>
                  <a:srgbClr val="231F20"/>
                </a:solidFill>
                <a:latin typeface="Myriad Pro Light"/>
                <a:cs typeface="Myriad Pro Light"/>
              </a:rPr>
              <a:t>Z</a:t>
            </a:r>
            <a:r>
              <a:rPr dirty="0" sz="1200" spc="-75">
                <a:solidFill>
                  <a:srgbClr val="231F20"/>
                </a:solidFill>
                <a:latin typeface="Myriad Pro Light"/>
                <a:cs typeface="Myriad Pro Light"/>
              </a:rPr>
              <a:t>2</a:t>
            </a:r>
            <a:r>
              <a:rPr dirty="0" sz="1200" spc="-50">
                <a:solidFill>
                  <a:srgbClr val="231F20"/>
                </a:solidFill>
                <a:latin typeface="Myriad Pro Light"/>
                <a:cs typeface="Myriad Pro Light"/>
              </a:rPr>
              <a:t>0</a:t>
            </a:r>
            <a:r>
              <a:rPr dirty="0" sz="1200" spc="-90">
                <a:solidFill>
                  <a:srgbClr val="231F20"/>
                </a:solidFill>
                <a:latin typeface="Myriad Pro Light"/>
                <a:cs typeface="Myriad Pro Light"/>
              </a:rPr>
              <a:t>0</a:t>
            </a:r>
            <a:r>
              <a:rPr dirty="0" sz="1200" spc="-60">
                <a:solidFill>
                  <a:srgbClr val="231F20"/>
                </a:solidFill>
                <a:latin typeface="Myriad Pro Light"/>
                <a:cs typeface="Myriad Pro Light"/>
              </a:rPr>
              <a:t>5</a:t>
            </a:r>
            <a:r>
              <a:rPr dirty="0" sz="1200" spc="10">
                <a:solidFill>
                  <a:srgbClr val="231F20"/>
                </a:solidFill>
                <a:latin typeface="Myriad Pro Light"/>
                <a:cs typeface="Myriad Pro Light"/>
              </a:rPr>
              <a:t> </a:t>
            </a:r>
            <a:r>
              <a:rPr dirty="0" sz="1200">
                <a:solidFill>
                  <a:srgbClr val="231F20"/>
                </a:solidFill>
                <a:latin typeface="Myriad Pro Light"/>
                <a:cs typeface="Myriad Pro Light"/>
              </a:rPr>
              <a:t>–</a:t>
            </a:r>
            <a:r>
              <a:rPr dirty="0" sz="1200" spc="10">
                <a:solidFill>
                  <a:srgbClr val="231F20"/>
                </a:solidFill>
                <a:latin typeface="Myriad Pro Light"/>
                <a:cs typeface="Myriad Pro Light"/>
              </a:rPr>
              <a:t> </a:t>
            </a:r>
            <a:r>
              <a:rPr dirty="0" sz="1200" spc="-105">
                <a:solidFill>
                  <a:srgbClr val="231F20"/>
                </a:solidFill>
                <a:latin typeface="Myriad Pro Light"/>
                <a:cs typeface="Myriad Pro Light"/>
              </a:rPr>
              <a:t>Д</a:t>
            </a:r>
            <a:r>
              <a:rPr dirty="0" sz="1200" spc="-95">
                <a:solidFill>
                  <a:srgbClr val="231F20"/>
                </a:solidFill>
                <a:latin typeface="Myriad Pro Light"/>
                <a:cs typeface="Myriad Pro Light"/>
              </a:rPr>
              <a:t>а</a:t>
            </a:r>
            <a:r>
              <a:rPr dirty="0" sz="1200" spc="-70">
                <a:solidFill>
                  <a:srgbClr val="231F20"/>
                </a:solidFill>
                <a:latin typeface="Myriad Pro Light"/>
                <a:cs typeface="Myriad Pro Light"/>
              </a:rPr>
              <a:t>т</a:t>
            </a:r>
            <a:r>
              <a:rPr dirty="0" sz="1200" spc="-100">
                <a:solidFill>
                  <a:srgbClr val="231F20"/>
                </a:solidFill>
                <a:latin typeface="Myriad Pro Light"/>
                <a:cs typeface="Myriad Pro Light"/>
              </a:rPr>
              <a:t>ч</a:t>
            </a:r>
            <a:r>
              <a:rPr dirty="0" sz="1200" spc="-90">
                <a:solidFill>
                  <a:srgbClr val="231F20"/>
                </a:solidFill>
                <a:latin typeface="Myriad Pro Light"/>
                <a:cs typeface="Myriad Pro Light"/>
              </a:rPr>
              <a:t>и</a:t>
            </a:r>
            <a:r>
              <a:rPr dirty="0" sz="1200" spc="-75">
                <a:solidFill>
                  <a:srgbClr val="231F20"/>
                </a:solidFill>
                <a:latin typeface="Myriad Pro Light"/>
                <a:cs typeface="Myriad Pro Light"/>
              </a:rPr>
              <a:t>к</a:t>
            </a:r>
            <a:r>
              <a:rPr dirty="0" sz="1200" spc="10">
                <a:solidFill>
                  <a:srgbClr val="231F20"/>
                </a:solidFill>
                <a:latin typeface="Myriad Pro Light"/>
                <a:cs typeface="Myriad Pro Light"/>
              </a:rPr>
              <a:t> </a:t>
            </a:r>
            <a:r>
              <a:rPr dirty="0" sz="1200" spc="-105">
                <a:solidFill>
                  <a:srgbClr val="231F20"/>
                </a:solidFill>
                <a:latin typeface="Myriad Pro Light"/>
                <a:cs typeface="Myriad Pro Light"/>
              </a:rPr>
              <a:t>т</a:t>
            </a:r>
            <a:r>
              <a:rPr dirty="0" sz="1200" spc="-55">
                <a:solidFill>
                  <a:srgbClr val="231F20"/>
                </a:solidFill>
                <a:latin typeface="Myriad Pro Light"/>
                <a:cs typeface="Myriad Pro Light"/>
              </a:rPr>
              <a:t>е</a:t>
            </a:r>
            <a:r>
              <a:rPr dirty="0" sz="1200" spc="-100">
                <a:solidFill>
                  <a:srgbClr val="231F20"/>
                </a:solidFill>
                <a:latin typeface="Myriad Pro Light"/>
                <a:cs typeface="Myriad Pro Light"/>
              </a:rPr>
              <a:t>м</a:t>
            </a:r>
            <a:r>
              <a:rPr dirty="0" sz="1200" spc="-90">
                <a:solidFill>
                  <a:srgbClr val="231F20"/>
                </a:solidFill>
                <a:latin typeface="Myriad Pro Light"/>
                <a:cs typeface="Myriad Pro Light"/>
              </a:rPr>
              <a:t>п</a:t>
            </a:r>
            <a:r>
              <a:rPr dirty="0" sz="1200" spc="-70">
                <a:solidFill>
                  <a:srgbClr val="231F20"/>
                </a:solidFill>
                <a:latin typeface="Myriad Pro Light"/>
                <a:cs typeface="Myriad Pro Light"/>
              </a:rPr>
              <a:t>е</a:t>
            </a:r>
            <a:r>
              <a:rPr dirty="0" sz="1200" spc="-55">
                <a:solidFill>
                  <a:srgbClr val="231F20"/>
                </a:solidFill>
                <a:latin typeface="Myriad Pro Light"/>
                <a:cs typeface="Myriad Pro Light"/>
              </a:rPr>
              <a:t>р</a:t>
            </a:r>
            <a:r>
              <a:rPr dirty="0" sz="1200" spc="-95">
                <a:solidFill>
                  <a:srgbClr val="231F20"/>
                </a:solidFill>
                <a:latin typeface="Myriad Pro Light"/>
                <a:cs typeface="Myriad Pro Light"/>
              </a:rPr>
              <a:t>а</a:t>
            </a:r>
            <a:r>
              <a:rPr dirty="0" sz="1200" spc="-45">
                <a:solidFill>
                  <a:srgbClr val="231F20"/>
                </a:solidFill>
                <a:latin typeface="Myriad Pro Light"/>
                <a:cs typeface="Myriad Pro Light"/>
              </a:rPr>
              <a:t>т</a:t>
            </a:r>
            <a:r>
              <a:rPr dirty="0" sz="1200" spc="-85">
                <a:solidFill>
                  <a:srgbClr val="231F20"/>
                </a:solidFill>
                <a:latin typeface="Myriad Pro Light"/>
                <a:cs typeface="Myriad Pro Light"/>
              </a:rPr>
              <a:t>у</a:t>
            </a:r>
            <a:r>
              <a:rPr dirty="0" sz="1200" spc="-55">
                <a:solidFill>
                  <a:srgbClr val="231F20"/>
                </a:solidFill>
                <a:latin typeface="Myriad Pro Light"/>
                <a:cs typeface="Myriad Pro Light"/>
              </a:rPr>
              <a:t>р</a:t>
            </a:r>
            <a:r>
              <a:rPr dirty="0" sz="1200" spc="-160">
                <a:solidFill>
                  <a:srgbClr val="231F20"/>
                </a:solidFill>
                <a:latin typeface="Myriad Pro Light"/>
                <a:cs typeface="Myriad Pro Light"/>
              </a:rPr>
              <a:t>ы</a:t>
            </a:r>
            <a:r>
              <a:rPr dirty="0" sz="1200" spc="10">
                <a:solidFill>
                  <a:srgbClr val="231F20"/>
                </a:solidFill>
                <a:latin typeface="Myriad Pro Light"/>
                <a:cs typeface="Myriad Pro Light"/>
              </a:rPr>
              <a:t> </a:t>
            </a:r>
            <a:r>
              <a:rPr dirty="0" sz="1200" spc="-10">
                <a:solidFill>
                  <a:srgbClr val="231F20"/>
                </a:solidFill>
                <a:latin typeface="Myriad Pro Light"/>
                <a:cs typeface="Myriad Pro Light"/>
              </a:rPr>
              <a:t>с</a:t>
            </a:r>
            <a:r>
              <a:rPr dirty="0" sz="1200" spc="10">
                <a:solidFill>
                  <a:srgbClr val="231F20"/>
                </a:solidFill>
                <a:latin typeface="Myriad Pro Light"/>
                <a:cs typeface="Myriad Pro Light"/>
              </a:rPr>
              <a:t> </a:t>
            </a:r>
            <a:r>
              <a:rPr dirty="0" sz="1200" spc="-80">
                <a:solidFill>
                  <a:srgbClr val="231F20"/>
                </a:solidFill>
                <a:latin typeface="Myriad Pro Light"/>
                <a:cs typeface="Myriad Pro Light"/>
              </a:rPr>
              <a:t>к</a:t>
            </a:r>
            <a:r>
              <a:rPr dirty="0" sz="1200" spc="-90">
                <a:solidFill>
                  <a:srgbClr val="231F20"/>
                </a:solidFill>
                <a:latin typeface="Myriad Pro Light"/>
                <a:cs typeface="Myriad Pro Light"/>
              </a:rPr>
              <a:t>а</a:t>
            </a:r>
            <a:r>
              <a:rPr dirty="0" sz="1200" spc="-65">
                <a:solidFill>
                  <a:srgbClr val="231F20"/>
                </a:solidFill>
                <a:latin typeface="Myriad Pro Light"/>
                <a:cs typeface="Myriad Pro Light"/>
              </a:rPr>
              <a:t>бе</a:t>
            </a:r>
            <a:r>
              <a:rPr dirty="0" sz="1200" spc="-75">
                <a:solidFill>
                  <a:srgbClr val="231F20"/>
                </a:solidFill>
                <a:latin typeface="Myriad Pro Light"/>
                <a:cs typeface="Myriad Pro Light"/>
              </a:rPr>
              <a:t>л</a:t>
            </a:r>
            <a:r>
              <a:rPr dirty="0" sz="1200" spc="-55">
                <a:solidFill>
                  <a:srgbClr val="231F20"/>
                </a:solidFill>
                <a:latin typeface="Myriad Pro Light"/>
                <a:cs typeface="Myriad Pro Light"/>
              </a:rPr>
              <a:t>е</a:t>
            </a:r>
            <a:r>
              <a:rPr dirty="0" sz="1200" spc="-114">
                <a:solidFill>
                  <a:srgbClr val="231F20"/>
                </a:solidFill>
                <a:latin typeface="Myriad Pro Light"/>
                <a:cs typeface="Myriad Pro Light"/>
              </a:rPr>
              <a:t>м</a:t>
            </a:r>
            <a:r>
              <a:rPr dirty="0" sz="1200" spc="10">
                <a:solidFill>
                  <a:srgbClr val="231F20"/>
                </a:solidFill>
                <a:latin typeface="Myriad Pro Light"/>
                <a:cs typeface="Myriad Pro Light"/>
              </a:rPr>
              <a:t> </a:t>
            </a:r>
            <a:r>
              <a:rPr dirty="0" sz="1200" spc="-60">
                <a:solidFill>
                  <a:srgbClr val="231F20"/>
                </a:solidFill>
                <a:latin typeface="Myriad Pro Light"/>
                <a:cs typeface="Myriad Pro Light"/>
              </a:rPr>
              <a:t>1</a:t>
            </a:r>
            <a:r>
              <a:rPr dirty="0" sz="1200" spc="10">
                <a:solidFill>
                  <a:srgbClr val="231F20"/>
                </a:solidFill>
                <a:latin typeface="Myriad Pro Light"/>
                <a:cs typeface="Myriad Pro Light"/>
              </a:rPr>
              <a:t> </a:t>
            </a:r>
            <a:r>
              <a:rPr dirty="0" sz="1200" spc="-114">
                <a:solidFill>
                  <a:srgbClr val="231F20"/>
                </a:solidFill>
                <a:latin typeface="Myriad Pro Light"/>
                <a:cs typeface="Myriad Pro Light"/>
              </a:rPr>
              <a:t>м</a:t>
            </a:r>
            <a:endParaRPr sz="1200">
              <a:latin typeface="Myriad Pro Light"/>
              <a:cs typeface="Myriad Pro Ligh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740496" y="7593596"/>
            <a:ext cx="3094355" cy="17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 spc="-65">
                <a:solidFill>
                  <a:srgbClr val="231F20"/>
                </a:solidFill>
                <a:latin typeface="Myriad Pro Light"/>
                <a:cs typeface="Myriad Pro Light"/>
              </a:rPr>
              <a:t>9</a:t>
            </a:r>
            <a:r>
              <a:rPr dirty="0" sz="1200" spc="-95">
                <a:solidFill>
                  <a:srgbClr val="231F20"/>
                </a:solidFill>
                <a:latin typeface="Myriad Pro Light"/>
                <a:cs typeface="Myriad Pro Light"/>
              </a:rPr>
              <a:t>6</a:t>
            </a:r>
            <a:r>
              <a:rPr dirty="0" sz="1200" spc="-130">
                <a:solidFill>
                  <a:srgbClr val="231F20"/>
                </a:solidFill>
                <a:latin typeface="Myriad Pro Light"/>
                <a:cs typeface="Myriad Pro Light"/>
              </a:rPr>
              <a:t>3</a:t>
            </a:r>
            <a:r>
              <a:rPr dirty="0" sz="1200" spc="-60">
                <a:solidFill>
                  <a:srgbClr val="231F20"/>
                </a:solidFill>
                <a:latin typeface="Myriad Pro Light"/>
                <a:cs typeface="Myriad Pro Light"/>
              </a:rPr>
              <a:t>7</a:t>
            </a:r>
            <a:r>
              <a:rPr dirty="0" sz="1200" spc="10">
                <a:solidFill>
                  <a:srgbClr val="231F20"/>
                </a:solidFill>
                <a:latin typeface="Myriad Pro Light"/>
                <a:cs typeface="Myriad Pro Light"/>
              </a:rPr>
              <a:t> </a:t>
            </a:r>
            <a:r>
              <a:rPr dirty="0" sz="1200">
                <a:solidFill>
                  <a:srgbClr val="231F20"/>
                </a:solidFill>
                <a:latin typeface="Myriad Pro Light"/>
                <a:cs typeface="Myriad Pro Light"/>
              </a:rPr>
              <a:t>–</a:t>
            </a:r>
            <a:r>
              <a:rPr dirty="0" sz="1200" spc="10">
                <a:solidFill>
                  <a:srgbClr val="231F20"/>
                </a:solidFill>
                <a:latin typeface="Myriad Pro Light"/>
                <a:cs typeface="Myriad Pro Light"/>
              </a:rPr>
              <a:t> </a:t>
            </a:r>
            <a:r>
              <a:rPr dirty="0" sz="1200" spc="-90">
                <a:solidFill>
                  <a:srgbClr val="231F20"/>
                </a:solidFill>
                <a:latin typeface="Myriad Pro Light"/>
                <a:cs typeface="Myriad Pro Light"/>
              </a:rPr>
              <a:t>К</a:t>
            </a:r>
            <a:r>
              <a:rPr dirty="0" sz="1200" spc="-90">
                <a:solidFill>
                  <a:srgbClr val="231F20"/>
                </a:solidFill>
                <a:latin typeface="Myriad Pro Light"/>
                <a:cs typeface="Myriad Pro Light"/>
              </a:rPr>
              <a:t>а</a:t>
            </a:r>
            <a:r>
              <a:rPr dirty="0" sz="1200" spc="-65">
                <a:solidFill>
                  <a:srgbClr val="231F20"/>
                </a:solidFill>
                <a:latin typeface="Myriad Pro Light"/>
                <a:cs typeface="Myriad Pro Light"/>
              </a:rPr>
              <a:t>бе</a:t>
            </a:r>
            <a:r>
              <a:rPr dirty="0" sz="1200" spc="-80">
                <a:solidFill>
                  <a:srgbClr val="231F20"/>
                </a:solidFill>
                <a:latin typeface="Myriad Pro Light"/>
                <a:cs typeface="Myriad Pro Light"/>
              </a:rPr>
              <a:t>л</a:t>
            </a:r>
            <a:r>
              <a:rPr dirty="0" sz="1200" spc="-85">
                <a:solidFill>
                  <a:srgbClr val="231F20"/>
                </a:solidFill>
                <a:latin typeface="Myriad Pro Light"/>
                <a:cs typeface="Myriad Pro Light"/>
              </a:rPr>
              <a:t>ь</a:t>
            </a:r>
            <a:r>
              <a:rPr dirty="0" sz="1200" spc="10">
                <a:solidFill>
                  <a:srgbClr val="231F20"/>
                </a:solidFill>
                <a:latin typeface="Myriad Pro Light"/>
                <a:cs typeface="Myriad Pro Light"/>
              </a:rPr>
              <a:t> </a:t>
            </a:r>
            <a:r>
              <a:rPr dirty="0" sz="1200" spc="-75">
                <a:solidFill>
                  <a:srgbClr val="231F20"/>
                </a:solidFill>
                <a:latin typeface="Myriad Pro Light"/>
                <a:cs typeface="Myriad Pro Light"/>
              </a:rPr>
              <a:t>RS</a:t>
            </a:r>
            <a:r>
              <a:rPr dirty="0" sz="1200" spc="-130">
                <a:solidFill>
                  <a:srgbClr val="231F20"/>
                </a:solidFill>
                <a:latin typeface="Myriad Pro Light"/>
                <a:cs typeface="Myriad Pro Light"/>
              </a:rPr>
              <a:t>-</a:t>
            </a:r>
            <a:r>
              <a:rPr dirty="0" sz="1200" spc="-75">
                <a:solidFill>
                  <a:srgbClr val="231F20"/>
                </a:solidFill>
                <a:latin typeface="Myriad Pro Light"/>
                <a:cs typeface="Myriad Pro Light"/>
              </a:rPr>
              <a:t>2</a:t>
            </a:r>
            <a:r>
              <a:rPr dirty="0" sz="1200" spc="-120">
                <a:solidFill>
                  <a:srgbClr val="231F20"/>
                </a:solidFill>
                <a:latin typeface="Myriad Pro Light"/>
                <a:cs typeface="Myriad Pro Light"/>
              </a:rPr>
              <a:t>3</a:t>
            </a:r>
            <a:r>
              <a:rPr dirty="0" sz="1200" spc="-90">
                <a:solidFill>
                  <a:srgbClr val="231F20"/>
                </a:solidFill>
                <a:latin typeface="Myriad Pro Light"/>
                <a:cs typeface="Myriad Pro Light"/>
              </a:rPr>
              <a:t>2</a:t>
            </a:r>
            <a:r>
              <a:rPr dirty="0" sz="1200" spc="-30">
                <a:solidFill>
                  <a:srgbClr val="231F20"/>
                </a:solidFill>
                <a:latin typeface="Myriad Pro Light"/>
                <a:cs typeface="Myriad Pro Light"/>
              </a:rPr>
              <a:t>C</a:t>
            </a:r>
            <a:r>
              <a:rPr dirty="0" sz="1200" spc="10">
                <a:solidFill>
                  <a:srgbClr val="231F20"/>
                </a:solidFill>
                <a:latin typeface="Myriad Pro Light"/>
                <a:cs typeface="Myriad Pro Light"/>
              </a:rPr>
              <a:t> </a:t>
            </a:r>
            <a:r>
              <a:rPr dirty="0" sz="1200" spc="-75">
                <a:solidFill>
                  <a:srgbClr val="231F20"/>
                </a:solidFill>
                <a:latin typeface="Myriad Pro Light"/>
                <a:cs typeface="Myriad Pro Light"/>
              </a:rPr>
              <a:t>д</a:t>
            </a:r>
            <a:r>
              <a:rPr dirty="0" sz="1200" spc="-70">
                <a:solidFill>
                  <a:srgbClr val="231F20"/>
                </a:solidFill>
                <a:latin typeface="Myriad Pro Light"/>
                <a:cs typeface="Myriad Pro Light"/>
              </a:rPr>
              <a:t>л</a:t>
            </a:r>
            <a:r>
              <a:rPr dirty="0" sz="1200" spc="-85">
                <a:solidFill>
                  <a:srgbClr val="231F20"/>
                </a:solidFill>
                <a:latin typeface="Myriad Pro Light"/>
                <a:cs typeface="Myriad Pro Light"/>
              </a:rPr>
              <a:t>я</a:t>
            </a:r>
            <a:r>
              <a:rPr dirty="0" sz="1200" spc="10">
                <a:solidFill>
                  <a:srgbClr val="231F20"/>
                </a:solidFill>
                <a:latin typeface="Myriad Pro Light"/>
                <a:cs typeface="Myriad Pro Light"/>
              </a:rPr>
              <a:t> </a:t>
            </a:r>
            <a:r>
              <a:rPr dirty="0" sz="1200" spc="-85">
                <a:solidFill>
                  <a:srgbClr val="231F20"/>
                </a:solidFill>
                <a:latin typeface="Myriad Pro Light"/>
                <a:cs typeface="Myriad Pro Light"/>
              </a:rPr>
              <a:t>П</a:t>
            </a:r>
            <a:r>
              <a:rPr dirty="0" sz="1200" spc="-80">
                <a:solidFill>
                  <a:srgbClr val="231F20"/>
                </a:solidFill>
                <a:latin typeface="Myriad Pro Light"/>
                <a:cs typeface="Myriad Pro Light"/>
              </a:rPr>
              <a:t>К</a:t>
            </a:r>
            <a:r>
              <a:rPr dirty="0" sz="1200" spc="-80">
                <a:solidFill>
                  <a:srgbClr val="231F20"/>
                </a:solidFill>
                <a:latin typeface="Myriad Pro Light"/>
                <a:cs typeface="Myriad Pro Light"/>
              </a:rPr>
              <a:t>,</a:t>
            </a:r>
            <a:r>
              <a:rPr dirty="0" sz="1200" spc="10">
                <a:solidFill>
                  <a:srgbClr val="231F20"/>
                </a:solidFill>
                <a:latin typeface="Myriad Pro Light"/>
                <a:cs typeface="Myriad Pro Light"/>
              </a:rPr>
              <a:t> </a:t>
            </a:r>
            <a:r>
              <a:rPr dirty="0" sz="1200" spc="-40">
                <a:solidFill>
                  <a:srgbClr val="231F20"/>
                </a:solidFill>
                <a:latin typeface="Myriad Pro Light"/>
                <a:cs typeface="Myriad Pro Light"/>
              </a:rPr>
              <a:t>9</a:t>
            </a:r>
            <a:r>
              <a:rPr dirty="0" sz="1200" spc="-40">
                <a:solidFill>
                  <a:srgbClr val="231F20"/>
                </a:solidFill>
                <a:latin typeface="Myriad Pro Light"/>
                <a:cs typeface="Myriad Pro Light"/>
              </a:rPr>
              <a:t>-</a:t>
            </a:r>
            <a:r>
              <a:rPr dirty="0" sz="1200" spc="-60">
                <a:solidFill>
                  <a:srgbClr val="231F20"/>
                </a:solidFill>
                <a:latin typeface="Myriad Pro Light"/>
                <a:cs typeface="Myriad Pro Light"/>
              </a:rPr>
              <a:t>9</a:t>
            </a:r>
            <a:r>
              <a:rPr dirty="0" sz="1200" spc="10">
                <a:solidFill>
                  <a:srgbClr val="231F20"/>
                </a:solidFill>
                <a:latin typeface="Myriad Pro Light"/>
                <a:cs typeface="Myriad Pro Light"/>
              </a:rPr>
              <a:t> </a:t>
            </a:r>
            <a:r>
              <a:rPr dirty="0" sz="1200" spc="-55">
                <a:solidFill>
                  <a:srgbClr val="231F20"/>
                </a:solidFill>
                <a:latin typeface="Myriad Pro Light"/>
                <a:cs typeface="Myriad Pro Light"/>
              </a:rPr>
              <a:t>p</a:t>
            </a:r>
            <a:r>
              <a:rPr dirty="0" sz="1200" spc="-85">
                <a:solidFill>
                  <a:srgbClr val="231F20"/>
                </a:solidFill>
                <a:latin typeface="Myriad Pro Light"/>
                <a:cs typeface="Myriad Pro Light"/>
              </a:rPr>
              <a:t>i</a:t>
            </a:r>
            <a:r>
              <a:rPr dirty="0" sz="1200" spc="-70">
                <a:solidFill>
                  <a:srgbClr val="231F20"/>
                </a:solidFill>
                <a:latin typeface="Myriad Pro Light"/>
                <a:cs typeface="Myriad Pro Light"/>
              </a:rPr>
              <a:t>n</a:t>
            </a:r>
            <a:r>
              <a:rPr dirty="0" sz="1200" spc="-80">
                <a:solidFill>
                  <a:srgbClr val="231F20"/>
                </a:solidFill>
                <a:latin typeface="Myriad Pro Light"/>
                <a:cs typeface="Myriad Pro Light"/>
              </a:rPr>
              <a:t>,</a:t>
            </a:r>
            <a:r>
              <a:rPr dirty="0" sz="1200" spc="10">
                <a:solidFill>
                  <a:srgbClr val="231F20"/>
                </a:solidFill>
                <a:latin typeface="Myriad Pro Light"/>
                <a:cs typeface="Myriad Pro Light"/>
              </a:rPr>
              <a:t> </a:t>
            </a:r>
            <a:r>
              <a:rPr dirty="0" sz="1200" spc="-75">
                <a:solidFill>
                  <a:srgbClr val="231F20"/>
                </a:solidFill>
                <a:latin typeface="Myriad Pro Light"/>
                <a:cs typeface="Myriad Pro Light"/>
              </a:rPr>
              <a:t>д</a:t>
            </a:r>
            <a:r>
              <a:rPr dirty="0" sz="1200" spc="-80">
                <a:solidFill>
                  <a:srgbClr val="231F20"/>
                </a:solidFill>
                <a:latin typeface="Myriad Pro Light"/>
                <a:cs typeface="Myriad Pro Light"/>
              </a:rPr>
              <a:t>ли</a:t>
            </a:r>
            <a:r>
              <a:rPr dirty="0" sz="1200" spc="-70">
                <a:solidFill>
                  <a:srgbClr val="231F20"/>
                </a:solidFill>
                <a:latin typeface="Myriad Pro Light"/>
                <a:cs typeface="Myriad Pro Light"/>
              </a:rPr>
              <a:t>н</a:t>
            </a:r>
            <a:r>
              <a:rPr dirty="0" sz="1200" spc="-70">
                <a:solidFill>
                  <a:srgbClr val="231F20"/>
                </a:solidFill>
                <a:latin typeface="Myriad Pro Light"/>
                <a:cs typeface="Myriad Pro Light"/>
              </a:rPr>
              <a:t>а</a:t>
            </a:r>
            <a:r>
              <a:rPr dirty="0" sz="1200" spc="10">
                <a:solidFill>
                  <a:srgbClr val="231F20"/>
                </a:solidFill>
                <a:latin typeface="Myriad Pro Light"/>
                <a:cs typeface="Myriad Pro Light"/>
              </a:rPr>
              <a:t> </a:t>
            </a:r>
            <a:r>
              <a:rPr dirty="0" sz="1200" spc="-150">
                <a:solidFill>
                  <a:srgbClr val="231F20"/>
                </a:solidFill>
                <a:latin typeface="Myriad Pro Light"/>
                <a:cs typeface="Myriad Pro Light"/>
              </a:rPr>
              <a:t>1</a:t>
            </a:r>
            <a:r>
              <a:rPr dirty="0" sz="1200" spc="-70">
                <a:solidFill>
                  <a:srgbClr val="231F20"/>
                </a:solidFill>
                <a:latin typeface="Myriad Pro Light"/>
                <a:cs typeface="Myriad Pro Light"/>
              </a:rPr>
              <a:t>,</a:t>
            </a:r>
            <a:r>
              <a:rPr dirty="0" sz="1200" spc="-60">
                <a:solidFill>
                  <a:srgbClr val="231F20"/>
                </a:solidFill>
                <a:latin typeface="Myriad Pro Light"/>
                <a:cs typeface="Myriad Pro Light"/>
              </a:rPr>
              <a:t>8</a:t>
            </a:r>
            <a:r>
              <a:rPr dirty="0" sz="1200" spc="10">
                <a:solidFill>
                  <a:srgbClr val="231F20"/>
                </a:solidFill>
                <a:latin typeface="Myriad Pro Light"/>
                <a:cs typeface="Myriad Pro Light"/>
              </a:rPr>
              <a:t> </a:t>
            </a:r>
            <a:r>
              <a:rPr dirty="0" sz="1200" spc="-114">
                <a:solidFill>
                  <a:srgbClr val="231F20"/>
                </a:solidFill>
                <a:latin typeface="Myriad Pro Light"/>
                <a:cs typeface="Myriad Pro Light"/>
              </a:rPr>
              <a:t>м</a:t>
            </a:r>
            <a:endParaRPr sz="1200">
              <a:latin typeface="Myriad Pro Light"/>
              <a:cs typeface="Myriad Pro Light"/>
            </a:endParaRPr>
          </a:p>
        </p:txBody>
      </p:sp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457200" y="457200"/>
          <a:ext cx="6650990" cy="44456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62034"/>
                <a:gridCol w="4074045"/>
              </a:tblGrid>
              <a:tr h="215900">
                <a:tc gridSpan="2">
                  <a:txBody>
                    <a:bodyPr/>
                    <a:lstStyle/>
                    <a:p>
                      <a:pPr marL="45720">
                        <a:lnSpc>
                          <a:spcPct val="100000"/>
                        </a:lnSpc>
                      </a:pPr>
                      <a:r>
                        <a:rPr dirty="0" sz="1200" b="1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Измерение напря</a:t>
                      </a:r>
                      <a:r>
                        <a:rPr dirty="0" sz="1200" spc="-10" b="1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ж</a:t>
                      </a:r>
                      <a:r>
                        <a:rPr dirty="0" sz="1200" b="1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ения б</a:t>
                      </a:r>
                      <a:r>
                        <a:rPr dirty="0" sz="1200" spc="-15" b="1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а</a:t>
                      </a:r>
                      <a:r>
                        <a:rPr dirty="0" sz="1200" spc="-20" b="1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т</a:t>
                      </a:r>
                      <a:r>
                        <a:rPr dirty="0" sz="1200" b="1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ареи</a:t>
                      </a:r>
                      <a:endParaRPr sz="1200">
                        <a:latin typeface="Myriad Pro Light"/>
                        <a:cs typeface="Myriad Pro Light"/>
                      </a:endParaRPr>
                    </a:p>
                  </a:txBody>
                  <a:tcPr marL="0" marR="0" marB="0" marT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215900">
                <a:tc>
                  <a:txBody>
                    <a:bodyPr/>
                    <a:lstStyle/>
                    <a:p>
                      <a:pPr marL="45720">
                        <a:lnSpc>
                          <a:spcPct val="100000"/>
                        </a:lnSpc>
                      </a:pP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Диапазон</a:t>
                      </a:r>
                      <a:r>
                        <a:rPr dirty="0" sz="1200" spc="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 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измерений</a:t>
                      </a:r>
                      <a:endParaRPr sz="1200">
                        <a:latin typeface="Myriad Pro Light"/>
                        <a:cs typeface="Myriad Pro Light"/>
                      </a:endParaRPr>
                    </a:p>
                  </a:txBody>
                  <a:tcPr marL="0" marR="0" marB="0" marT="0">
                    <a:lnL w="9525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</a:pP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0…5,00000</a:t>
                      </a:r>
                      <a:r>
                        <a:rPr dirty="0" sz="1200" spc="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 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В</a:t>
                      </a:r>
                      <a:r>
                        <a:rPr dirty="0" sz="1200" spc="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 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(один</a:t>
                      </a:r>
                      <a:r>
                        <a:rPr dirty="0" sz="1200" spc="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 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предел)</a:t>
                      </a:r>
                      <a:endParaRPr sz="1200">
                        <a:latin typeface="Myriad Pro Light"/>
                        <a:cs typeface="Myriad Pro Light"/>
                      </a:endParaRPr>
                    </a:p>
                  </a:txBody>
                  <a:tcPr marL="0" marR="0" marB="0" marT="0">
                    <a:lnL w="6350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215900">
                <a:tc>
                  <a:txBody>
                    <a:bodyPr/>
                    <a:lstStyle/>
                    <a:p>
                      <a:pPr marL="45720">
                        <a:lnSpc>
                          <a:spcPct val="100000"/>
                        </a:lnSpc>
                      </a:pPr>
                      <a:r>
                        <a:rPr dirty="0" sz="1200" spc="-4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Р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азрешение</a:t>
                      </a:r>
                      <a:endParaRPr sz="1200">
                        <a:latin typeface="Myriad Pro Light"/>
                        <a:cs typeface="Myriad Pro Light"/>
                      </a:endParaRPr>
                    </a:p>
                  </a:txBody>
                  <a:tcPr marL="0" marR="0" marB="0" marT="0">
                    <a:lnL w="9525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</a:pP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10</a:t>
                      </a:r>
                      <a:r>
                        <a:rPr dirty="0" sz="1200" spc="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 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мкВ</a:t>
                      </a:r>
                      <a:endParaRPr sz="1200">
                        <a:latin typeface="Myriad Pro Light"/>
                        <a:cs typeface="Myriad Pro Light"/>
                      </a:endParaRPr>
                    </a:p>
                  </a:txBody>
                  <a:tcPr marL="0" marR="0" marB="0" marT="0">
                    <a:lnL w="6350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215900">
                <a:tc>
                  <a:txBody>
                    <a:bodyPr/>
                    <a:lstStyle/>
                    <a:p>
                      <a:pPr marL="45720">
                        <a:lnSpc>
                          <a:spcPct val="100000"/>
                        </a:lnSpc>
                      </a:pPr>
                      <a:r>
                        <a:rPr dirty="0" sz="1200" spc="-5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Вре</a:t>
                      </a:r>
                      <a:r>
                        <a:rPr dirty="0" sz="1200" spc="5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м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я</a:t>
                      </a:r>
                      <a:r>
                        <a:rPr dirty="0" sz="1200" spc="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 </a:t>
                      </a:r>
                      <a:r>
                        <a:rPr dirty="0" sz="1200" spc="-5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измерен</a:t>
                      </a:r>
                      <a:r>
                        <a:rPr dirty="0" sz="1200" spc="5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и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я</a:t>
                      </a:r>
                      <a:endParaRPr sz="1200">
                        <a:latin typeface="Myriad Pro Light"/>
                        <a:cs typeface="Myriad Pro Light"/>
                      </a:endParaRPr>
                    </a:p>
                  </a:txBody>
                  <a:tcPr marL="0" marR="0" marB="0" marT="0">
                    <a:lnL w="9525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6355">
                        <a:lnSpc>
                          <a:spcPct val="100000"/>
                        </a:lnSpc>
                      </a:pPr>
                      <a:r>
                        <a:rPr dirty="0" sz="1200" spc="-5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о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т</a:t>
                      </a:r>
                      <a:r>
                        <a:rPr dirty="0" sz="1200" spc="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 </a:t>
                      </a:r>
                      <a:r>
                        <a:rPr dirty="0" sz="1200" spc="-5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0,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1</a:t>
                      </a:r>
                      <a:r>
                        <a:rPr dirty="0" sz="1200" spc="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 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с</a:t>
                      </a:r>
                      <a:r>
                        <a:rPr dirty="0" sz="1200" spc="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 </a:t>
                      </a:r>
                      <a:r>
                        <a:rPr dirty="0" sz="1200" spc="-5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(</a:t>
                      </a:r>
                      <a:r>
                        <a:rPr dirty="0" sz="1200" spc="-6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F</a:t>
                      </a:r>
                      <a:r>
                        <a:rPr dirty="0" sz="1200" spc="-5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ast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)</a:t>
                      </a:r>
                      <a:r>
                        <a:rPr dirty="0" sz="1200" spc="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 </a:t>
                      </a:r>
                      <a:r>
                        <a:rPr dirty="0" sz="1200" spc="-5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д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о</a:t>
                      </a:r>
                      <a:r>
                        <a:rPr dirty="0" sz="1200" spc="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 </a:t>
                      </a:r>
                      <a:r>
                        <a:rPr dirty="0" sz="1200" spc="-5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1,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0</a:t>
                      </a:r>
                      <a:r>
                        <a:rPr dirty="0" sz="1200" spc="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 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c</a:t>
                      </a:r>
                      <a:r>
                        <a:rPr dirty="0" sz="1200" spc="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 </a:t>
                      </a:r>
                      <a:r>
                        <a:rPr dirty="0" sz="1200" spc="-5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(</a:t>
                      </a:r>
                      <a:r>
                        <a:rPr dirty="0" sz="1200" spc="-25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L</a:t>
                      </a:r>
                      <a:r>
                        <a:rPr dirty="0" sz="1200" spc="-5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ow)</a:t>
                      </a:r>
                      <a:endParaRPr sz="1200">
                        <a:latin typeface="Myriad Pro Light"/>
                        <a:cs typeface="Myriad Pro Light"/>
                      </a:endParaRPr>
                    </a:p>
                  </a:txBody>
                  <a:tcPr marL="0" marR="0" marB="0" marT="0">
                    <a:lnL w="6350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215900">
                <a:tc gridSpan="2">
                  <a:txBody>
                    <a:bodyPr/>
                    <a:lstStyle/>
                    <a:p>
                      <a:pPr marL="45720">
                        <a:lnSpc>
                          <a:spcPct val="100000"/>
                        </a:lnSpc>
                      </a:pPr>
                      <a:r>
                        <a:rPr dirty="0" sz="1200" spc="5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И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з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мерение</a:t>
                      </a:r>
                      <a:r>
                        <a:rPr dirty="0" sz="1200" spc="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 </a:t>
                      </a:r>
                      <a:r>
                        <a:rPr dirty="0" sz="1200" spc="-3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т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емпера</a:t>
                      </a:r>
                      <a:r>
                        <a:rPr dirty="0" sz="1200" spc="15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т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уры</a:t>
                      </a:r>
                      <a:endParaRPr sz="1200">
                        <a:latin typeface="Myriad Pro Light"/>
                        <a:cs typeface="Myriad Pro Light"/>
                      </a:endParaRPr>
                    </a:p>
                  </a:txBody>
                  <a:tcPr marL="0" marR="0" marB="0" marT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215900">
                <a:tc>
                  <a:txBody>
                    <a:bodyPr/>
                    <a:lstStyle/>
                    <a:p>
                      <a:pPr marL="45720">
                        <a:lnSpc>
                          <a:spcPct val="100000"/>
                        </a:lnSpc>
                      </a:pP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Диапазон</a:t>
                      </a:r>
                      <a:r>
                        <a:rPr dirty="0" sz="1200" spc="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 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измерений</a:t>
                      </a:r>
                      <a:endParaRPr sz="1200">
                        <a:latin typeface="Myriad Pro Light"/>
                        <a:cs typeface="Myriad Pro Light"/>
                      </a:endParaRPr>
                    </a:p>
                  </a:txBody>
                  <a:tcPr marL="0" marR="0" marB="0" marT="0">
                    <a:lnL w="9525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</a:pP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-10,0</a:t>
                      </a:r>
                      <a:r>
                        <a:rPr dirty="0" sz="1200" spc="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 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°C…60,0</a:t>
                      </a:r>
                      <a:r>
                        <a:rPr dirty="0" sz="1200" spc="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 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°C,</a:t>
                      </a:r>
                      <a:r>
                        <a:rPr dirty="0" sz="1200" spc="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 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вре</a:t>
                      </a:r>
                      <a:r>
                        <a:rPr dirty="0" sz="1200" spc="5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м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я</a:t>
                      </a:r>
                      <a:r>
                        <a:rPr dirty="0" sz="1200" spc="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 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измерен</a:t>
                      </a:r>
                      <a:r>
                        <a:rPr dirty="0" sz="1200" spc="5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и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я:</a:t>
                      </a:r>
                      <a:r>
                        <a:rPr dirty="0" sz="1200" spc="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 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2,3</a:t>
                      </a:r>
                      <a:r>
                        <a:rPr dirty="0" sz="1200" spc="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 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с</a:t>
                      </a:r>
                      <a:endParaRPr sz="1200">
                        <a:latin typeface="Myriad Pro Light"/>
                        <a:cs typeface="Myriad Pro Light"/>
                      </a:endParaRPr>
                    </a:p>
                  </a:txBody>
                  <a:tcPr marL="0" marR="0" marB="0" marT="0">
                    <a:lnL w="6350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215900">
                <a:tc>
                  <a:txBody>
                    <a:bodyPr/>
                    <a:lstStyle/>
                    <a:p>
                      <a:pPr marL="45720">
                        <a:lnSpc>
                          <a:spcPct val="100000"/>
                        </a:lnSpc>
                      </a:pPr>
                      <a:r>
                        <a:rPr dirty="0" sz="1200" spc="-4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Р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азрешение</a:t>
                      </a:r>
                      <a:endParaRPr sz="1200">
                        <a:latin typeface="Myriad Pro Light"/>
                        <a:cs typeface="Myriad Pro Light"/>
                      </a:endParaRPr>
                    </a:p>
                  </a:txBody>
                  <a:tcPr marL="0" marR="0" marB="0" marT="0">
                    <a:lnL w="9525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</a:pP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0,1</a:t>
                      </a:r>
                      <a:r>
                        <a:rPr dirty="0" sz="1200" spc="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 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°С</a:t>
                      </a:r>
                      <a:endParaRPr sz="1200">
                        <a:latin typeface="Myriad Pro Light"/>
                        <a:cs typeface="Myriad Pro Light"/>
                      </a:endParaRPr>
                    </a:p>
                  </a:txBody>
                  <a:tcPr marL="0" marR="0" marB="0" marT="0">
                    <a:lnL w="6350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379729">
                <a:tc>
                  <a:txBody>
                    <a:bodyPr/>
                    <a:lstStyle/>
                    <a:p>
                      <a:pPr marL="45720" marR="502284">
                        <a:lnSpc>
                          <a:spcPts val="1290"/>
                        </a:lnSpc>
                      </a:pPr>
                      <a:r>
                        <a:rPr dirty="0" sz="1200" spc="-5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Преде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л</a:t>
                      </a:r>
                      <a:r>
                        <a:rPr dirty="0" sz="1200" spc="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 </a:t>
                      </a:r>
                      <a:r>
                        <a:rPr dirty="0" sz="1200" spc="-5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доп</a:t>
                      </a:r>
                      <a:r>
                        <a:rPr dirty="0" sz="1200" spc="-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у</a:t>
                      </a:r>
                      <a:r>
                        <a:rPr dirty="0" sz="1200" spc="-5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с</a:t>
                      </a:r>
                      <a:r>
                        <a:rPr dirty="0" sz="1200" spc="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к</a:t>
                      </a:r>
                      <a:r>
                        <a:rPr dirty="0" sz="1200" spc="-5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аемо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й</a:t>
                      </a:r>
                      <a:r>
                        <a:rPr dirty="0" sz="1200" spc="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 </a:t>
                      </a:r>
                      <a:r>
                        <a:rPr dirty="0" sz="1200" spc="-5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основной</a:t>
                      </a:r>
                      <a:r>
                        <a:rPr dirty="0" sz="1200" spc="-5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 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по</a:t>
                      </a:r>
                      <a:r>
                        <a:rPr dirty="0" sz="1200" spc="-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г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решно</a:t>
                      </a:r>
                      <a:r>
                        <a:rPr dirty="0" sz="1200" spc="2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с</a:t>
                      </a:r>
                      <a:r>
                        <a:rPr dirty="0" sz="1200" spc="-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т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и</a:t>
                      </a:r>
                      <a:endParaRPr sz="1200">
                        <a:latin typeface="Myriad Pro Light"/>
                        <a:cs typeface="Myriad Pro Light"/>
                      </a:endParaRPr>
                    </a:p>
                  </a:txBody>
                  <a:tcPr marL="0" marR="0" marB="0" marT="0">
                    <a:lnL w="9525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6990">
                        <a:lnSpc>
                          <a:spcPts val="1365"/>
                        </a:lnSpc>
                      </a:pPr>
                      <a:r>
                        <a:rPr dirty="0" sz="1200" spc="-5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0,5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±</a:t>
                      </a:r>
                      <a:r>
                        <a:rPr dirty="0" sz="1200" spc="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 </a:t>
                      </a:r>
                      <a:r>
                        <a:rPr dirty="0" sz="1200" spc="-5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°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С</a:t>
                      </a:r>
                      <a:r>
                        <a:rPr dirty="0" sz="1200" spc="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 </a:t>
                      </a:r>
                      <a:r>
                        <a:rPr dirty="0" sz="1200" spc="-5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(о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т</a:t>
                      </a:r>
                      <a:r>
                        <a:rPr dirty="0" sz="1200" spc="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 </a:t>
                      </a:r>
                      <a:r>
                        <a:rPr dirty="0" sz="1200" spc="-5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10,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0</a:t>
                      </a:r>
                      <a:r>
                        <a:rPr dirty="0" sz="1200" spc="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 </a:t>
                      </a:r>
                      <a:r>
                        <a:rPr dirty="0" sz="1200" spc="-5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д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о</a:t>
                      </a:r>
                      <a:r>
                        <a:rPr dirty="0" sz="1200" spc="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 </a:t>
                      </a:r>
                      <a:r>
                        <a:rPr dirty="0" sz="1200" spc="-5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40,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0</a:t>
                      </a:r>
                      <a:r>
                        <a:rPr dirty="0" sz="1200" spc="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 </a:t>
                      </a:r>
                      <a:r>
                        <a:rPr dirty="0" sz="1200" spc="-5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°С)</a:t>
                      </a:r>
                      <a:endParaRPr sz="1200">
                        <a:latin typeface="Myriad Pro Light"/>
                        <a:cs typeface="Myriad Pro Light"/>
                      </a:endParaRPr>
                    </a:p>
                    <a:p>
                      <a:pPr marL="46990">
                        <a:lnSpc>
                          <a:spcPts val="1365"/>
                        </a:lnSpc>
                      </a:pPr>
                      <a:r>
                        <a:rPr dirty="0" sz="1200" spc="-5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1,0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±</a:t>
                      </a:r>
                      <a:r>
                        <a:rPr dirty="0" sz="1200" spc="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 </a:t>
                      </a:r>
                      <a:r>
                        <a:rPr dirty="0" sz="1200" spc="-5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°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С</a:t>
                      </a:r>
                      <a:r>
                        <a:rPr dirty="0" sz="1200" spc="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 </a:t>
                      </a:r>
                      <a:r>
                        <a:rPr dirty="0" sz="1200" spc="-5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(о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т</a:t>
                      </a:r>
                      <a:r>
                        <a:rPr dirty="0" sz="1200" spc="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 </a:t>
                      </a:r>
                      <a:r>
                        <a:rPr dirty="0" sz="1200" spc="-5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10,0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-</a:t>
                      </a:r>
                      <a:r>
                        <a:rPr dirty="0" sz="1200" spc="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 </a:t>
                      </a:r>
                      <a:r>
                        <a:rPr dirty="0" sz="1200" spc="-5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д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о</a:t>
                      </a:r>
                      <a:r>
                        <a:rPr dirty="0" sz="1200" spc="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 </a:t>
                      </a:r>
                      <a:r>
                        <a:rPr dirty="0" sz="1200" spc="-5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9,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9</a:t>
                      </a:r>
                      <a:r>
                        <a:rPr dirty="0" sz="1200" spc="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 </a:t>
                      </a:r>
                      <a:r>
                        <a:rPr dirty="0" sz="1200" spc="-5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°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С</a:t>
                      </a:r>
                      <a:r>
                        <a:rPr dirty="0" sz="1200" spc="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 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и</a:t>
                      </a:r>
                      <a:r>
                        <a:rPr dirty="0" sz="1200" spc="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 </a:t>
                      </a:r>
                      <a:r>
                        <a:rPr dirty="0" sz="1200" spc="-5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о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т</a:t>
                      </a:r>
                      <a:r>
                        <a:rPr dirty="0" sz="1200" spc="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 </a:t>
                      </a:r>
                      <a:r>
                        <a:rPr dirty="0" sz="1200" spc="-5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40,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1</a:t>
                      </a:r>
                      <a:r>
                        <a:rPr dirty="0" sz="1200" spc="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 </a:t>
                      </a:r>
                      <a:r>
                        <a:rPr dirty="0" sz="1200" spc="-5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д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о</a:t>
                      </a:r>
                      <a:r>
                        <a:rPr dirty="0" sz="1200" spc="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 </a:t>
                      </a:r>
                      <a:r>
                        <a:rPr dirty="0" sz="1200" spc="-5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60,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0</a:t>
                      </a:r>
                      <a:r>
                        <a:rPr dirty="0" sz="1200" spc="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 </a:t>
                      </a:r>
                      <a:r>
                        <a:rPr dirty="0" sz="1200" spc="-5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°С)</a:t>
                      </a:r>
                      <a:endParaRPr sz="1200">
                        <a:latin typeface="Myriad Pro Light"/>
                        <a:cs typeface="Myriad Pro Light"/>
                      </a:endParaRPr>
                    </a:p>
                  </a:txBody>
                  <a:tcPr marL="0" marR="0" marB="0" marT="0">
                    <a:lnL w="6350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215900">
                <a:tc gridSpan="2">
                  <a:txBody>
                    <a:bodyPr/>
                    <a:lstStyle/>
                    <a:p>
                      <a:pPr marL="45720">
                        <a:lnSpc>
                          <a:spcPct val="100000"/>
                        </a:lnSpc>
                      </a:pPr>
                      <a:r>
                        <a:rPr dirty="0" sz="1200" b="1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Базовые хара</a:t>
                      </a:r>
                      <a:r>
                        <a:rPr dirty="0" sz="1200" spc="15" b="1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к</a:t>
                      </a:r>
                      <a:r>
                        <a:rPr dirty="0" sz="1200" spc="-25" b="1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т</a:t>
                      </a:r>
                      <a:r>
                        <a:rPr dirty="0" sz="1200" b="1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ери</a:t>
                      </a:r>
                      <a:r>
                        <a:rPr dirty="0" sz="1200" spc="15" b="1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с</a:t>
                      </a:r>
                      <a:r>
                        <a:rPr dirty="0" sz="1200" spc="-10" b="1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т</a:t>
                      </a:r>
                      <a:r>
                        <a:rPr dirty="0" sz="1200" b="1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ики</a:t>
                      </a:r>
                      <a:endParaRPr sz="1200">
                        <a:latin typeface="Myriad Pro Light"/>
                        <a:cs typeface="Myriad Pro Light"/>
                      </a:endParaRPr>
                    </a:p>
                  </a:txBody>
                  <a:tcPr marL="0" marR="0" marB="0" marT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543559">
                <a:tc>
                  <a:txBody>
                    <a:bodyPr/>
                    <a:lstStyle/>
                    <a:p>
                      <a:pPr marL="45720">
                        <a:lnSpc>
                          <a:spcPct val="100000"/>
                        </a:lnSpc>
                      </a:pPr>
                      <a:r>
                        <a:rPr dirty="0" sz="1200" spc="15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Ф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ункции</a:t>
                      </a:r>
                      <a:endParaRPr sz="1200">
                        <a:latin typeface="Myriad Pro Light"/>
                        <a:cs typeface="Myriad Pro Light"/>
                      </a:endParaRPr>
                    </a:p>
                  </a:txBody>
                  <a:tcPr marL="0" marR="0" marB="0" marT="0">
                    <a:lnL w="9525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6990" marR="208915">
                        <a:lnSpc>
                          <a:spcPts val="1290"/>
                        </a:lnSpc>
                      </a:pPr>
                      <a:r>
                        <a:rPr dirty="0" sz="1200" spc="-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к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о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мпара</a:t>
                      </a:r>
                      <a:r>
                        <a:rPr dirty="0" sz="1200" spc="-3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т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ор,</a:t>
                      </a:r>
                      <a:r>
                        <a:rPr dirty="0" sz="1200" spc="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 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само</a:t>
                      </a:r>
                      <a:r>
                        <a:rPr dirty="0" sz="1200" spc="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к</a:t>
                      </a:r>
                      <a:r>
                        <a:rPr dirty="0" sz="1200" spc="5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а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либров</a:t>
                      </a:r>
                      <a:r>
                        <a:rPr dirty="0" sz="1200" spc="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к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а,</a:t>
                      </a:r>
                      <a:r>
                        <a:rPr dirty="0" sz="1200" spc="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 </a:t>
                      </a:r>
                      <a:r>
                        <a:rPr dirty="0" sz="1200" spc="-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у</a:t>
                      </a:r>
                      <a:r>
                        <a:rPr dirty="0" sz="1200" spc="2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с</a:t>
                      </a:r>
                      <a:r>
                        <a:rPr dirty="0" sz="1200" spc="-2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т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анов</a:t>
                      </a:r>
                      <a:r>
                        <a:rPr dirty="0" sz="1200" spc="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к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а</a:t>
                      </a:r>
                      <a:r>
                        <a:rPr dirty="0" sz="1200" spc="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 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заде</a:t>
                      </a:r>
                      <a:r>
                        <a:rPr dirty="0" sz="1200" spc="-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р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жки,</a:t>
                      </a:r>
                      <a:r>
                        <a:rPr dirty="0" sz="1200" spc="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 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средние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 </a:t>
                      </a:r>
                      <a:r>
                        <a:rPr dirty="0" sz="1200" spc="-5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зн</a:t>
                      </a:r>
                      <a:r>
                        <a:rPr dirty="0" sz="1200" spc="-2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а</a:t>
                      </a:r>
                      <a:r>
                        <a:rPr dirty="0" sz="1200" spc="-5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чен</a:t>
                      </a:r>
                      <a:r>
                        <a:rPr dirty="0" sz="1200" spc="5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и</a:t>
                      </a:r>
                      <a:r>
                        <a:rPr dirty="0" sz="1200" spc="-5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я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,</a:t>
                      </a:r>
                      <a:r>
                        <a:rPr dirty="0" sz="1200" spc="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 </a:t>
                      </a:r>
                      <a:r>
                        <a:rPr dirty="0" sz="1200" spc="-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к</a:t>
                      </a:r>
                      <a:r>
                        <a:rPr dirty="0" sz="1200" spc="-5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он</a:t>
                      </a:r>
                      <a:r>
                        <a:rPr dirty="0" sz="1200" spc="-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т</a:t>
                      </a:r>
                      <a:r>
                        <a:rPr dirty="0" sz="1200" spc="-5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р</a:t>
                      </a:r>
                      <a:r>
                        <a:rPr dirty="0" sz="1200" spc="5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о</a:t>
                      </a:r>
                      <a:r>
                        <a:rPr dirty="0" sz="1200" spc="-5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л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ь</a:t>
                      </a:r>
                      <a:r>
                        <a:rPr dirty="0" sz="1200" spc="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 </a:t>
                      </a:r>
                      <a:r>
                        <a:rPr dirty="0" sz="1200" spc="-5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надежно</a:t>
                      </a:r>
                      <a:r>
                        <a:rPr dirty="0" sz="1200" spc="2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с</a:t>
                      </a:r>
                      <a:r>
                        <a:rPr dirty="0" sz="1200" spc="-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т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и</a:t>
                      </a:r>
                      <a:r>
                        <a:rPr dirty="0" sz="1200" spc="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 </a:t>
                      </a:r>
                      <a:r>
                        <a:rPr dirty="0" sz="1200" spc="-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к</a:t>
                      </a:r>
                      <a:r>
                        <a:rPr dirty="0" sz="1200" spc="-5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он</a:t>
                      </a:r>
                      <a:r>
                        <a:rPr dirty="0" sz="1200" spc="-2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т</a:t>
                      </a:r>
                      <a:r>
                        <a:rPr dirty="0" sz="1200" spc="-5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а</a:t>
                      </a:r>
                      <a:r>
                        <a:rPr dirty="0" sz="1200" spc="2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к</a:t>
                      </a:r>
                      <a:r>
                        <a:rPr dirty="0" sz="1200" spc="-2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т</a:t>
                      </a:r>
                      <a:r>
                        <a:rPr dirty="0" sz="1200" spc="-5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а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,</a:t>
                      </a:r>
                      <a:r>
                        <a:rPr dirty="0" sz="1200" spc="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 </a:t>
                      </a:r>
                      <a:r>
                        <a:rPr dirty="0" sz="1200" spc="-3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т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е</a:t>
                      </a:r>
                      <a:r>
                        <a:rPr dirty="0" sz="1200" spc="-5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кущ</a:t>
                      </a:r>
                      <a:r>
                        <a:rPr dirty="0" sz="1200" spc="5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а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я</a:t>
                      </a:r>
                      <a:r>
                        <a:rPr dirty="0" sz="1200" spc="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 </a:t>
                      </a:r>
                      <a:r>
                        <a:rPr dirty="0" sz="1200" spc="-5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ошиб</a:t>
                      </a:r>
                      <a:r>
                        <a:rPr dirty="0" sz="1200" spc="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к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а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 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измерен</a:t>
                      </a:r>
                      <a:r>
                        <a:rPr dirty="0" sz="1200" spc="5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и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я</a:t>
                      </a:r>
                      <a:r>
                        <a:rPr dirty="0" sz="1200" spc="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 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и</a:t>
                      </a:r>
                      <a:r>
                        <a:rPr dirty="0" sz="1200" spc="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 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др.</a:t>
                      </a:r>
                      <a:endParaRPr sz="1200">
                        <a:latin typeface="Myriad Pro Light"/>
                        <a:cs typeface="Myriad Pro Light"/>
                      </a:endParaRPr>
                    </a:p>
                  </a:txBody>
                  <a:tcPr marL="0" marR="0" marB="0" marT="0">
                    <a:lnL w="6350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215900">
                <a:tc>
                  <a:txBody>
                    <a:bodyPr/>
                    <a:lstStyle/>
                    <a:p>
                      <a:pPr marL="45720">
                        <a:lnSpc>
                          <a:spcPct val="100000"/>
                        </a:lnSpc>
                      </a:pP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Ин</a:t>
                      </a:r>
                      <a:r>
                        <a:rPr dirty="0" sz="1200" spc="-3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т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ерфейс</a:t>
                      </a:r>
                      <a:endParaRPr sz="1200">
                        <a:latin typeface="Myriad Pro Light"/>
                        <a:cs typeface="Myriad Pro Light"/>
                      </a:endParaRPr>
                    </a:p>
                  </a:txBody>
                  <a:tcPr marL="0" marR="0" marB="0" marT="0">
                    <a:lnL w="9525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</a:pP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RS-232C/USB;</a:t>
                      </a:r>
                      <a:r>
                        <a:rPr dirty="0" sz="1200" spc="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 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E</a:t>
                      </a:r>
                      <a:r>
                        <a:rPr dirty="0" sz="1200" spc="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X</a:t>
                      </a:r>
                      <a:r>
                        <a:rPr dirty="0" sz="1200" spc="-55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T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.</a:t>
                      </a:r>
                      <a:r>
                        <a:rPr dirty="0" sz="1200" spc="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 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I/O</a:t>
                      </a:r>
                      <a:r>
                        <a:rPr dirty="0" sz="1200" spc="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 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(NPN/PNP)</a:t>
                      </a:r>
                      <a:endParaRPr sz="1200">
                        <a:latin typeface="Myriad Pro Light"/>
                        <a:cs typeface="Myriad Pro Light"/>
                      </a:endParaRPr>
                    </a:p>
                  </a:txBody>
                  <a:tcPr marL="0" marR="0" marB="0" marT="0">
                    <a:lnL w="6350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215900">
                <a:tc>
                  <a:txBody>
                    <a:bodyPr/>
                    <a:lstStyle/>
                    <a:p>
                      <a:pPr marL="45720">
                        <a:lnSpc>
                          <a:spcPct val="100000"/>
                        </a:lnSpc>
                      </a:pP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Эле</a:t>
                      </a:r>
                      <a:r>
                        <a:rPr dirty="0" sz="1200" spc="2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к</a:t>
                      </a:r>
                      <a:r>
                        <a:rPr dirty="0" sz="1200" spc="-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т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ропи</a:t>
                      </a:r>
                      <a:r>
                        <a:rPr dirty="0" sz="1200" spc="-2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т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ание</a:t>
                      </a:r>
                      <a:endParaRPr sz="1200">
                        <a:latin typeface="Myriad Pro Light"/>
                        <a:cs typeface="Myriad Pro Light"/>
                      </a:endParaRPr>
                    </a:p>
                  </a:txBody>
                  <a:tcPr marL="0" marR="0" marB="0" marT="0">
                    <a:lnL w="9525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</a:pP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100…240</a:t>
                      </a:r>
                      <a:r>
                        <a:rPr dirty="0" sz="1200" spc="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 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В,</a:t>
                      </a:r>
                      <a:r>
                        <a:rPr dirty="0" sz="1200" spc="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 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50/60</a:t>
                      </a:r>
                      <a:r>
                        <a:rPr dirty="0" sz="1200" spc="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 </a:t>
                      </a:r>
                      <a:r>
                        <a:rPr dirty="0" sz="1200" spc="-8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Г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ц,</a:t>
                      </a:r>
                      <a:r>
                        <a:rPr dirty="0" sz="1200" spc="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 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ма</a:t>
                      </a:r>
                      <a:r>
                        <a:rPr dirty="0" sz="1200" spc="-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к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с</a:t>
                      </a:r>
                      <a:r>
                        <a:rPr dirty="0" sz="1200" spc="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 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80</a:t>
                      </a:r>
                      <a:r>
                        <a:rPr dirty="0" sz="1200" spc="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 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В·А</a:t>
                      </a:r>
                      <a:endParaRPr sz="1200">
                        <a:latin typeface="Myriad Pro Light"/>
                        <a:cs typeface="Myriad Pro Light"/>
                      </a:endParaRPr>
                    </a:p>
                  </a:txBody>
                  <a:tcPr marL="0" marR="0" marB="0" marT="0">
                    <a:lnL w="6350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379729">
                <a:tc>
                  <a:txBody>
                    <a:bodyPr/>
                    <a:lstStyle/>
                    <a:p>
                      <a:pPr marL="45720">
                        <a:lnSpc>
                          <a:spcPct val="100000"/>
                        </a:lnSpc>
                      </a:pPr>
                      <a:r>
                        <a:rPr dirty="0" sz="1200" spc="-4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Р</a:t>
                      </a:r>
                      <a:r>
                        <a:rPr dirty="0" sz="1200" spc="-5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аб</a:t>
                      </a:r>
                      <a:r>
                        <a:rPr dirty="0" sz="1200" spc="-15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о</a:t>
                      </a:r>
                      <a:r>
                        <a:rPr dirty="0" sz="1200" spc="-5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чи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е</a:t>
                      </a:r>
                      <a:r>
                        <a:rPr dirty="0" sz="1200" spc="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 </a:t>
                      </a:r>
                      <a:r>
                        <a:rPr dirty="0" sz="1200" spc="-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у</a:t>
                      </a:r>
                      <a:r>
                        <a:rPr dirty="0" sz="1200" spc="25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с</a:t>
                      </a:r>
                      <a:r>
                        <a:rPr dirty="0" sz="1200" spc="-5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лов</a:t>
                      </a:r>
                      <a:r>
                        <a:rPr dirty="0" sz="1200" spc="5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и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я</a:t>
                      </a:r>
                      <a:r>
                        <a:rPr dirty="0" sz="1200" spc="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 </a:t>
                      </a:r>
                      <a:r>
                        <a:rPr dirty="0" sz="1200" spc="-5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э</a:t>
                      </a:r>
                      <a:r>
                        <a:rPr dirty="0" sz="1200" spc="-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к</a:t>
                      </a:r>
                      <a:r>
                        <a:rPr dirty="0" sz="1200" spc="-5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сплуа</a:t>
                      </a:r>
                      <a:r>
                        <a:rPr dirty="0" sz="1200" spc="-2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т</a:t>
                      </a:r>
                      <a:r>
                        <a:rPr dirty="0" sz="1200" spc="-5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ации</a:t>
                      </a:r>
                      <a:endParaRPr sz="1200">
                        <a:latin typeface="Myriad Pro Light"/>
                        <a:cs typeface="Myriad Pro Light"/>
                      </a:endParaRPr>
                    </a:p>
                  </a:txBody>
                  <a:tcPr marL="0" marR="0" marB="0" marT="0">
                    <a:lnL w="9525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6990" marR="923290">
                        <a:lnSpc>
                          <a:spcPts val="1290"/>
                        </a:lnSpc>
                      </a:pPr>
                      <a:r>
                        <a:rPr dirty="0" sz="1200" spc="-3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т</a:t>
                      </a:r>
                      <a:r>
                        <a:rPr dirty="0" sz="1200" spc="-5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емпера</a:t>
                      </a:r>
                      <a:r>
                        <a:rPr dirty="0" sz="1200" spc="15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т</a:t>
                      </a:r>
                      <a:r>
                        <a:rPr dirty="0" sz="1200" spc="-5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ур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а</a:t>
                      </a:r>
                      <a:r>
                        <a:rPr dirty="0" sz="1200" spc="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 </a:t>
                      </a:r>
                      <a:r>
                        <a:rPr dirty="0" sz="1200" spc="-5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ок</a:t>
                      </a:r>
                      <a:r>
                        <a:rPr dirty="0" sz="1200" spc="-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р</a:t>
                      </a:r>
                      <a:r>
                        <a:rPr dirty="0" sz="1200" spc="5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у</a:t>
                      </a:r>
                      <a:r>
                        <a:rPr dirty="0" sz="1200" spc="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ж</a:t>
                      </a:r>
                      <a:r>
                        <a:rPr dirty="0" sz="1200" spc="-5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ающе</a:t>
                      </a:r>
                      <a:r>
                        <a:rPr dirty="0" sz="1200" spc="-3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г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о</a:t>
                      </a:r>
                      <a:r>
                        <a:rPr dirty="0" sz="1200" spc="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 </a:t>
                      </a:r>
                      <a:r>
                        <a:rPr dirty="0" sz="1200" spc="-5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воздух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а</a:t>
                      </a:r>
                      <a:r>
                        <a:rPr dirty="0" sz="1200" spc="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 </a:t>
                      </a:r>
                      <a:r>
                        <a:rPr dirty="0" sz="1200" spc="-5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о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т</a:t>
                      </a:r>
                      <a:r>
                        <a:rPr dirty="0" sz="1200" spc="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 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0</a:t>
                      </a:r>
                      <a:r>
                        <a:rPr dirty="0" sz="1200" spc="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 </a:t>
                      </a:r>
                      <a:r>
                        <a:rPr dirty="0" sz="1200" spc="-5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д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о</a:t>
                      </a:r>
                      <a:r>
                        <a:rPr dirty="0" sz="1200" spc="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 </a:t>
                      </a:r>
                      <a:r>
                        <a:rPr dirty="0" sz="1200" spc="-5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4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0</a:t>
                      </a:r>
                      <a:r>
                        <a:rPr dirty="0" sz="1200" spc="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 </a:t>
                      </a:r>
                      <a:r>
                        <a:rPr dirty="0" sz="1200" spc="-5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°С,</a:t>
                      </a:r>
                      <a:r>
                        <a:rPr dirty="0" sz="1200" spc="-5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 </a:t>
                      </a:r>
                      <a:r>
                        <a:rPr dirty="0" sz="1200" spc="5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в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лажно</a:t>
                      </a:r>
                      <a:r>
                        <a:rPr dirty="0" sz="1200" spc="2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с</a:t>
                      </a:r>
                      <a:r>
                        <a:rPr dirty="0" sz="1200" spc="-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т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ь</a:t>
                      </a:r>
                      <a:r>
                        <a:rPr dirty="0" sz="1200" spc="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 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не</a:t>
                      </a:r>
                      <a:r>
                        <a:rPr dirty="0" sz="1200" spc="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 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б</a:t>
                      </a:r>
                      <a:r>
                        <a:rPr dirty="0" sz="1200" spc="5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о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лее</a:t>
                      </a:r>
                      <a:r>
                        <a:rPr dirty="0" sz="1200" spc="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 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80</a:t>
                      </a:r>
                      <a:r>
                        <a:rPr dirty="0" sz="1200" spc="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 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%</a:t>
                      </a:r>
                      <a:r>
                        <a:rPr dirty="0" sz="1200" spc="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 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без</a:t>
                      </a:r>
                      <a:r>
                        <a:rPr dirty="0" sz="1200" spc="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 </a:t>
                      </a:r>
                      <a:r>
                        <a:rPr dirty="0" sz="1200" spc="-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к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о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нденса</a:t>
                      </a:r>
                      <a:r>
                        <a:rPr dirty="0" sz="1200" spc="-2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т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а</a:t>
                      </a:r>
                      <a:endParaRPr sz="1200">
                        <a:latin typeface="Myriad Pro Light"/>
                        <a:cs typeface="Myriad Pro Light"/>
                      </a:endParaRPr>
                    </a:p>
                  </a:txBody>
                  <a:tcPr marL="0" marR="0" marB="0" marT="0">
                    <a:lnL w="6350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215900">
                <a:tc>
                  <a:txBody>
                    <a:bodyPr/>
                    <a:lstStyle/>
                    <a:p>
                      <a:pPr marL="45720">
                        <a:lnSpc>
                          <a:spcPct val="100000"/>
                        </a:lnSpc>
                      </a:pPr>
                      <a:r>
                        <a:rPr dirty="0" sz="1200" spc="-1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Г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абари</a:t>
                      </a:r>
                      <a:r>
                        <a:rPr dirty="0" sz="1200" spc="-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т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ные</a:t>
                      </a:r>
                      <a:r>
                        <a:rPr dirty="0" sz="1200" spc="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 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размеры</a:t>
                      </a:r>
                      <a:endParaRPr sz="1200">
                        <a:latin typeface="Myriad Pro Light"/>
                        <a:cs typeface="Myriad Pro Light"/>
                      </a:endParaRPr>
                    </a:p>
                  </a:txBody>
                  <a:tcPr marL="0" marR="0" marB="0" marT="0">
                    <a:lnL w="9525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</a:pP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330</a:t>
                      </a:r>
                      <a:r>
                        <a:rPr dirty="0" sz="1200" spc="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 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×</a:t>
                      </a:r>
                      <a:r>
                        <a:rPr dirty="0" sz="1200" spc="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 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80</a:t>
                      </a:r>
                      <a:r>
                        <a:rPr dirty="0" sz="1200" spc="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 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×</a:t>
                      </a:r>
                      <a:r>
                        <a:rPr dirty="0" sz="1200" spc="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 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293</a:t>
                      </a:r>
                      <a:r>
                        <a:rPr dirty="0" sz="1200" spc="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 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мм</a:t>
                      </a:r>
                      <a:endParaRPr sz="1200">
                        <a:latin typeface="Myriad Pro Light"/>
                        <a:cs typeface="Myriad Pro Light"/>
                      </a:endParaRPr>
                    </a:p>
                  </a:txBody>
                  <a:tcPr marL="0" marR="0" marB="0" marT="0">
                    <a:lnL w="6350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215900">
                <a:tc>
                  <a:txBody>
                    <a:bodyPr/>
                    <a:lstStyle/>
                    <a:p>
                      <a:pPr marL="45720">
                        <a:lnSpc>
                          <a:spcPct val="100000"/>
                        </a:lnSpc>
                      </a:pP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Ма</a:t>
                      </a:r>
                      <a:r>
                        <a:rPr dirty="0" sz="1200" spc="-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с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с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а</a:t>
                      </a:r>
                      <a:endParaRPr sz="1200">
                        <a:latin typeface="Myriad Pro Light"/>
                        <a:cs typeface="Myriad Pro Light"/>
                      </a:endParaRPr>
                    </a:p>
                  </a:txBody>
                  <a:tcPr marL="0" marR="0" marB="0" marT="0">
                    <a:lnL w="9525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</a:pP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3,7</a:t>
                      </a:r>
                      <a:r>
                        <a:rPr dirty="0" sz="1200" spc="15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 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кг</a:t>
                      </a:r>
                      <a:endParaRPr sz="1200">
                        <a:latin typeface="Myriad Pro Light"/>
                        <a:cs typeface="Myriad Pro Light"/>
                      </a:endParaRPr>
                    </a:p>
                  </a:txBody>
                  <a:tcPr marL="0" marR="0" marB="0" marT="0">
                    <a:lnL w="6350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543560">
                <a:tc>
                  <a:txBody>
                    <a:bodyPr/>
                    <a:lstStyle/>
                    <a:p>
                      <a:pPr marL="45720">
                        <a:lnSpc>
                          <a:spcPct val="100000"/>
                        </a:lnSpc>
                      </a:pP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Компле</a:t>
                      </a:r>
                      <a:r>
                        <a:rPr dirty="0" sz="1200" spc="2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к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т</a:t>
                      </a:r>
                      <a:r>
                        <a:rPr dirty="0" sz="1200" spc="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 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по</a:t>
                      </a:r>
                      <a:r>
                        <a:rPr dirty="0" sz="1200" spc="2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с</a:t>
                      </a:r>
                      <a:r>
                        <a:rPr dirty="0" sz="1200" spc="-2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т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авки</a:t>
                      </a:r>
                      <a:endParaRPr sz="1200">
                        <a:latin typeface="Myriad Pro Light"/>
                        <a:cs typeface="Myriad Pro Light"/>
                      </a:endParaRPr>
                    </a:p>
                  </a:txBody>
                  <a:tcPr marL="0" marR="0" marB="0" marT="0">
                    <a:lnL w="9525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6990" marR="297180">
                        <a:lnSpc>
                          <a:spcPts val="1290"/>
                        </a:lnSpc>
                      </a:pPr>
                      <a:r>
                        <a:rPr dirty="0" sz="1200" spc="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к</a:t>
                      </a:r>
                      <a:r>
                        <a:rPr dirty="0" sz="1200" spc="-5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абел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ь</a:t>
                      </a:r>
                      <a:r>
                        <a:rPr dirty="0" sz="1200" spc="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 </a:t>
                      </a:r>
                      <a:r>
                        <a:rPr dirty="0" sz="1200" spc="-5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пи</a:t>
                      </a:r>
                      <a:r>
                        <a:rPr dirty="0" sz="1200" spc="-2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т</a:t>
                      </a:r>
                      <a:r>
                        <a:rPr dirty="0" sz="1200" spc="-5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ан</a:t>
                      </a:r>
                      <a:r>
                        <a:rPr dirty="0" sz="1200" spc="5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и</a:t>
                      </a:r>
                      <a:r>
                        <a:rPr dirty="0" sz="1200" spc="-5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я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,</a:t>
                      </a:r>
                      <a:r>
                        <a:rPr dirty="0" sz="1200" spc="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 </a:t>
                      </a:r>
                      <a:r>
                        <a:rPr dirty="0" sz="1200" spc="-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р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у</a:t>
                      </a:r>
                      <a:r>
                        <a:rPr dirty="0" sz="1200" spc="-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к</a:t>
                      </a:r>
                      <a:r>
                        <a:rPr dirty="0" sz="1200" spc="-5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овод</a:t>
                      </a:r>
                      <a:r>
                        <a:rPr dirty="0" sz="1200" spc="2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с</a:t>
                      </a:r>
                      <a:r>
                        <a:rPr dirty="0" sz="1200" spc="-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т</a:t>
                      </a:r>
                      <a:r>
                        <a:rPr dirty="0" sz="1200" spc="-5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в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о</a:t>
                      </a:r>
                      <a:r>
                        <a:rPr dirty="0" sz="1200" spc="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 </a:t>
                      </a:r>
                      <a:r>
                        <a:rPr dirty="0" sz="1200" spc="-5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п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о</a:t>
                      </a:r>
                      <a:r>
                        <a:rPr dirty="0" sz="1200" spc="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 </a:t>
                      </a:r>
                      <a:r>
                        <a:rPr dirty="0" sz="1200" spc="-5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э</a:t>
                      </a:r>
                      <a:r>
                        <a:rPr dirty="0" sz="1200" spc="-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к</a:t>
                      </a:r>
                      <a:r>
                        <a:rPr dirty="0" sz="1200" spc="-5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сплуа</a:t>
                      </a:r>
                      <a:r>
                        <a:rPr dirty="0" sz="1200" spc="-2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т</a:t>
                      </a:r>
                      <a:r>
                        <a:rPr dirty="0" sz="1200" spc="-5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ации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,</a:t>
                      </a:r>
                      <a:r>
                        <a:rPr dirty="0" sz="1200" spc="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 </a:t>
                      </a:r>
                      <a:r>
                        <a:rPr dirty="0" sz="1200" spc="-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у</a:t>
                      </a:r>
                      <a:r>
                        <a:rPr dirty="0" sz="1200" spc="2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с</a:t>
                      </a:r>
                      <a:r>
                        <a:rPr dirty="0" sz="1200" spc="-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т</a:t>
                      </a:r>
                      <a:r>
                        <a:rPr dirty="0" sz="1200" spc="-5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рой</a:t>
                      </a:r>
                      <a:r>
                        <a:rPr dirty="0" sz="1200" spc="2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с</a:t>
                      </a:r>
                      <a:r>
                        <a:rPr dirty="0" sz="1200" spc="-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т</a:t>
                      </a:r>
                      <a:r>
                        <a:rPr dirty="0" sz="1200" spc="-5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во</a:t>
                      </a:r>
                      <a:r>
                        <a:rPr dirty="0" sz="1200" spc="-5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 </a:t>
                      </a:r>
                      <a:r>
                        <a:rPr dirty="0" sz="1200" spc="-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у</a:t>
                      </a:r>
                      <a:r>
                        <a:rPr dirty="0" sz="1200" spc="2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с</a:t>
                      </a:r>
                      <a:r>
                        <a:rPr dirty="0" sz="1200" spc="-2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т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ановки</a:t>
                      </a:r>
                      <a:r>
                        <a:rPr dirty="0" sz="1200" spc="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 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ну</a:t>
                      </a:r>
                      <a:r>
                        <a:rPr dirty="0" sz="1200" spc="5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л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я,</a:t>
                      </a:r>
                      <a:r>
                        <a:rPr dirty="0" sz="1200" spc="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 </a:t>
                      </a:r>
                      <a:r>
                        <a:rPr dirty="0" sz="1200" spc="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к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абель</a:t>
                      </a:r>
                      <a:r>
                        <a:rPr dirty="0" sz="1200" spc="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 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USB</a:t>
                      </a:r>
                      <a:r>
                        <a:rPr dirty="0" sz="1200" spc="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 </a:t>
                      </a:r>
                      <a:r>
                        <a:rPr dirty="0" sz="1200" spc="-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т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ип</a:t>
                      </a:r>
                      <a:r>
                        <a:rPr dirty="0" sz="1200" spc="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 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A-</a:t>
                      </a:r>
                      <a:r>
                        <a:rPr dirty="0" sz="1200" spc="-15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B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,</a:t>
                      </a:r>
                      <a:r>
                        <a:rPr dirty="0" sz="1200" spc="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 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C</a:t>
                      </a:r>
                      <a:r>
                        <a:rPr dirty="0" sz="1200" spc="15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D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-R</a:t>
                      </a:r>
                      <a:r>
                        <a:rPr dirty="0" sz="1200" spc="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 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(с</a:t>
                      </a:r>
                      <a:r>
                        <a:rPr dirty="0" sz="1200" spc="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в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язь</a:t>
                      </a:r>
                      <a:r>
                        <a:rPr dirty="0" sz="1200" spc="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 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с</a:t>
                      </a:r>
                      <a:r>
                        <a:rPr dirty="0" sz="1200" spc="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 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ПК,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 </a:t>
                      </a:r>
                      <a:r>
                        <a:rPr dirty="0" sz="1200" spc="-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р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у</a:t>
                      </a:r>
                      <a:r>
                        <a:rPr dirty="0" sz="1200" spc="-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к</a:t>
                      </a:r>
                      <a:r>
                        <a:rPr dirty="0" sz="1200" spc="-5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овод</a:t>
                      </a:r>
                      <a:r>
                        <a:rPr dirty="0" sz="1200" spc="2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с</a:t>
                      </a:r>
                      <a:r>
                        <a:rPr dirty="0" sz="1200" spc="-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т</a:t>
                      </a:r>
                      <a:r>
                        <a:rPr dirty="0" sz="1200" spc="-5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во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,</a:t>
                      </a:r>
                      <a:r>
                        <a:rPr dirty="0" sz="1200" spc="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 </a:t>
                      </a:r>
                      <a:r>
                        <a:rPr dirty="0" sz="1200" spc="-5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ПО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,</a:t>
                      </a:r>
                      <a:r>
                        <a:rPr dirty="0" sz="1200" spc="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 </a:t>
                      </a:r>
                      <a:r>
                        <a:rPr dirty="0" sz="1200" spc="-5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драйве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р</a:t>
                      </a:r>
                      <a:r>
                        <a:rPr dirty="0" sz="1200" spc="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 </a:t>
                      </a:r>
                      <a:r>
                        <a:rPr dirty="0" sz="1200" spc="-5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USB)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,</a:t>
                      </a:r>
                      <a:r>
                        <a:rPr dirty="0" sz="1200" spc="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 </a:t>
                      </a:r>
                      <a:r>
                        <a:rPr dirty="0" sz="1200" spc="-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с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е</a:t>
                      </a:r>
                      <a:r>
                        <a:rPr dirty="0" sz="1200" spc="-5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р</a:t>
                      </a:r>
                      <a:r>
                        <a:rPr dirty="0" sz="1200" spc="-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т</a:t>
                      </a:r>
                      <a:r>
                        <a:rPr dirty="0" sz="1200" spc="-5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ифи</a:t>
                      </a:r>
                      <a:r>
                        <a:rPr dirty="0" sz="1200" spc="10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к</a:t>
                      </a:r>
                      <a:r>
                        <a:rPr dirty="0" sz="1200" spc="-5">
                          <a:solidFill>
                            <a:srgbClr val="231F20"/>
                          </a:solidFill>
                          <a:latin typeface="Myriad Pro Light"/>
                          <a:cs typeface="Myriad Pro Light"/>
                        </a:rPr>
                        <a:t>ат</a:t>
                      </a:r>
                      <a:endParaRPr sz="1200">
                        <a:latin typeface="Myriad Pro Light"/>
                        <a:cs typeface="Myriad Pro Light"/>
                      </a:endParaRPr>
                    </a:p>
                  </a:txBody>
                  <a:tcPr marL="0" marR="0" marB="0" marT="0">
                    <a:lnL w="6350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user</dc:creator>
  <dc:title>BT4560.indd</dc:title>
  <dcterms:created xsi:type="dcterms:W3CDTF">2015-12-24T15:44:14Z</dcterms:created>
  <dcterms:modified xsi:type="dcterms:W3CDTF">2015-12-24T15:44:14Z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2015-10-14T00:00:00Z</vt:filetime>
  </property>
  <property fmtid="{D5CDD505-2E9C-101B-9397-08002B2CF9AE}" pid="3" name="LastSaved">
    <vt:filetime>2015-12-24T00:00:00Z</vt:filetime>
  </property>
</Properties>
</file>