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4" d="100"/>
          <a:sy n="94" d="100"/>
        </p:scale>
        <p:origin x="-198" y="-10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0" y="812800"/>
            <a:ext cx="0" cy="0"/>
          </a:xfrm>
          <a:prstGeom prst="rect">
            <a:avLst/>
          </a:prstGeom>
          <a:noFill/>
          <a:ln w="9525">
            <a:noFill/>
            <a:round/>
            <a:headEnd/>
            <a:tailEnd/>
          </a:ln>
          <a:effectLst/>
        </p:spPr>
      </p:sp>
      <p:sp>
        <p:nvSpPr>
          <p:cNvPr id="3074" name="Rectangle 2"/>
          <p:cNvSpPr>
            <a:spLocks noGrp="1" noChangeArrowheads="1"/>
          </p:cNvSpPr>
          <p:nvPr>
            <p:ph type="body"/>
          </p:nvPr>
        </p:nvSpPr>
        <p:spPr bwMode="auto">
          <a:xfrm>
            <a:off x="755650" y="5078413"/>
            <a:ext cx="6046788" cy="48101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smtClean="0"/>
          </a:p>
        </p:txBody>
      </p:sp>
      <p:sp>
        <p:nvSpPr>
          <p:cNvPr id="3075" name="Rectangle 3"/>
          <p:cNvSpPr>
            <a:spLocks noGrp="1" noChangeArrowheads="1"/>
          </p:cNvSpPr>
          <p:nvPr>
            <p:ph type="hdr"/>
          </p:nvPr>
        </p:nvSpPr>
        <p:spPr bwMode="auto">
          <a:xfrm>
            <a:off x="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itchFamily="16" charset="0"/>
                <a:ea typeface="DejaVu Sans" charset="0"/>
                <a:cs typeface="DejaVu Sans" charset="0"/>
              </a:defRPr>
            </a:lvl1pPr>
          </a:lstStyle>
          <a:p>
            <a:endParaRPr lang="ru-RU"/>
          </a:p>
        </p:txBody>
      </p:sp>
      <p:sp>
        <p:nvSpPr>
          <p:cNvPr id="3076" name="Rectangle 4"/>
          <p:cNvSpPr>
            <a:spLocks noGrp="1" noChangeArrowheads="1"/>
          </p:cNvSpPr>
          <p:nvPr>
            <p:ph type="dt"/>
          </p:nvPr>
        </p:nvSpPr>
        <p:spPr bwMode="auto">
          <a:xfrm>
            <a:off x="427990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itchFamily="16" charset="0"/>
                <a:ea typeface="DejaVu Sans" charset="0"/>
                <a:cs typeface="DejaVu Sans" charset="0"/>
              </a:defRPr>
            </a:lvl1pPr>
          </a:lstStyle>
          <a:p>
            <a:endParaRPr lang="ru-RU"/>
          </a:p>
        </p:txBody>
      </p:sp>
      <p:sp>
        <p:nvSpPr>
          <p:cNvPr id="3077" name="Rectangle 5"/>
          <p:cNvSpPr>
            <a:spLocks noGrp="1" noChangeArrowheads="1"/>
          </p:cNvSpPr>
          <p:nvPr>
            <p:ph type="ftr"/>
          </p:nvPr>
        </p:nvSpPr>
        <p:spPr bwMode="auto">
          <a:xfrm>
            <a:off x="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itchFamily="16" charset="0"/>
                <a:ea typeface="DejaVu Sans" charset="0"/>
                <a:cs typeface="DejaVu Sans" charset="0"/>
              </a:defRPr>
            </a:lvl1pPr>
          </a:lstStyle>
          <a:p>
            <a:endParaRPr lang="ru-RU"/>
          </a:p>
        </p:txBody>
      </p:sp>
      <p:sp>
        <p:nvSpPr>
          <p:cNvPr id="3078" name="Rectangle 6"/>
          <p:cNvSpPr>
            <a:spLocks noGrp="1" noChangeArrowheads="1"/>
          </p:cNvSpPr>
          <p:nvPr>
            <p:ph type="sldNum"/>
          </p:nvPr>
        </p:nvSpPr>
        <p:spPr bwMode="auto">
          <a:xfrm>
            <a:off x="427990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itchFamily="16" charset="0"/>
                <a:ea typeface="DejaVu Sans" charset="0"/>
                <a:cs typeface="DejaVu Sans" charset="0"/>
              </a:defRPr>
            </a:lvl1pPr>
          </a:lstStyle>
          <a:p>
            <a:fld id="{FA664F6E-FEE3-4F31-BC63-7F1034FA8212}" type="slidenum">
              <a:rPr lang="ru-RU"/>
              <a:pPr/>
              <a:t>‹#›</a:t>
            </a:fld>
            <a:endParaRPr lang="ru-RU"/>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4E275B6-F705-4B6C-BD92-2FCEF8F24823}" type="slidenum">
              <a:rPr lang="ru-RU"/>
              <a:pPr/>
              <a:t>1</a:t>
            </a:fld>
            <a:endParaRPr lang="ru-RU"/>
          </a:p>
        </p:txBody>
      </p:sp>
      <p:sp>
        <p:nvSpPr>
          <p:cNvPr id="3481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481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5FA5615-1994-466F-95C7-4842CBE9F4C5}" type="slidenum">
              <a:rPr lang="ru-RU"/>
              <a:pPr/>
              <a:t>2</a:t>
            </a:fld>
            <a:endParaRPr lang="ru-RU"/>
          </a:p>
        </p:txBody>
      </p:sp>
      <p:sp>
        <p:nvSpPr>
          <p:cNvPr id="3584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584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8373926-183A-4CF6-A85D-E077C607F4A2}" type="slidenum">
              <a:rPr lang="ru-RU"/>
              <a:pPr/>
              <a:t>3</a:t>
            </a:fld>
            <a:endParaRPr lang="ru-RU"/>
          </a:p>
        </p:txBody>
      </p:sp>
      <p:sp>
        <p:nvSpPr>
          <p:cNvPr id="3686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686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516E3E1-EEA3-4722-9276-7589E33385FC}" type="slidenum">
              <a:rPr lang="ru-RU"/>
              <a:pPr/>
              <a:t>4</a:t>
            </a:fld>
            <a:endParaRPr lang="ru-RU"/>
          </a:p>
        </p:txBody>
      </p:sp>
      <p:sp>
        <p:nvSpPr>
          <p:cNvPr id="3788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789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C0EEB7-A898-40EA-BEE0-53C7D785509E}" type="slidenum">
              <a:rPr lang="ru-RU"/>
              <a:pPr/>
              <a:t>5</a:t>
            </a:fld>
            <a:endParaRPr lang="ru-RU"/>
          </a:p>
        </p:txBody>
      </p:sp>
      <p:sp>
        <p:nvSpPr>
          <p:cNvPr id="3891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891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5D975BF-74AE-428A-8AB5-95D554E990ED}" type="slidenum">
              <a:rPr lang="ru-RU"/>
              <a:pPr/>
              <a:t>6</a:t>
            </a:fld>
            <a:endParaRPr lang="ru-RU"/>
          </a:p>
        </p:txBody>
      </p:sp>
      <p:sp>
        <p:nvSpPr>
          <p:cNvPr id="3993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36DD6E7-0BBD-42ED-8707-1A8416500A52}" type="slidenum">
              <a:rPr lang="ru-RU"/>
              <a:pPr/>
              <a:t>7</a:t>
            </a:fld>
            <a:endParaRPr lang="ru-RU"/>
          </a:p>
        </p:txBody>
      </p:sp>
      <p:sp>
        <p:nvSpPr>
          <p:cNvPr id="4096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096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4509B26-2813-47B6-8E8F-FD47271C9A17}" type="slidenum">
              <a:rPr lang="ru-RU"/>
              <a:pPr/>
              <a:t>8</a:t>
            </a:fld>
            <a:endParaRPr lang="ru-RU"/>
          </a:p>
        </p:txBody>
      </p:sp>
      <p:sp>
        <p:nvSpPr>
          <p:cNvPr id="4198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54752B7-F906-4DF5-8A87-3DF8CFD1800A}" type="slidenum">
              <a:rPr lang="ru-RU"/>
              <a:pPr/>
              <a:t>9</a:t>
            </a:fld>
            <a:endParaRPr lang="ru-RU"/>
          </a:p>
        </p:txBody>
      </p:sp>
      <p:sp>
        <p:nvSpPr>
          <p:cNvPr id="4300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22319E9-AF5F-4D8A-ABFB-0EEBB8356887}" type="slidenum">
              <a:rPr lang="ru-RU"/>
              <a:pPr/>
              <a:t>10</a:t>
            </a:fld>
            <a:endParaRPr lang="ru-RU"/>
          </a:p>
        </p:txBody>
      </p:sp>
      <p:sp>
        <p:nvSpPr>
          <p:cNvPr id="4403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6945290-74EF-4323-AF4C-A95EF61A19DE}" type="slidenum">
              <a:rPr lang="ru-RU"/>
              <a:pPr/>
              <a:t>11</a:t>
            </a:fld>
            <a:endParaRPr lang="ru-RU"/>
          </a:p>
        </p:txBody>
      </p:sp>
      <p:sp>
        <p:nvSpPr>
          <p:cNvPr id="4505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505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64F3EF3-45C2-4A80-B56C-8AC9860A4132}" type="slidenum">
              <a:rPr lang="ru-RU"/>
              <a:pPr/>
              <a:t>12</a:t>
            </a:fld>
            <a:endParaRPr lang="ru-RU"/>
          </a:p>
        </p:txBody>
      </p:sp>
      <p:sp>
        <p:nvSpPr>
          <p:cNvPr id="4608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608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695FCE1-F339-4AED-BBC8-233BFF428FEB}" type="slidenum">
              <a:rPr lang="ru-RU"/>
              <a:pPr/>
              <a:t>13</a:t>
            </a:fld>
            <a:endParaRPr lang="ru-RU"/>
          </a:p>
        </p:txBody>
      </p:sp>
      <p:sp>
        <p:nvSpPr>
          <p:cNvPr id="4710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710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6973691-B2E6-4D56-812D-B029125BEDDC}" type="slidenum">
              <a:rPr lang="ru-RU"/>
              <a:pPr/>
              <a:t>14</a:t>
            </a:fld>
            <a:endParaRPr lang="ru-RU"/>
          </a:p>
        </p:txBody>
      </p:sp>
      <p:sp>
        <p:nvSpPr>
          <p:cNvPr id="4812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813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E98021F-B0C7-407E-9E15-A9CD46BB5931}" type="slidenum">
              <a:rPr lang="ru-RU"/>
              <a:pPr/>
              <a:t>15</a:t>
            </a:fld>
            <a:endParaRPr lang="ru-RU"/>
          </a:p>
        </p:txBody>
      </p:sp>
      <p:sp>
        <p:nvSpPr>
          <p:cNvPr id="4915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4915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2375D32-AA63-4148-A675-E462FB503347}" type="slidenum">
              <a:rPr lang="ru-RU"/>
              <a:pPr/>
              <a:t>16</a:t>
            </a:fld>
            <a:endParaRPr lang="ru-RU"/>
          </a:p>
        </p:txBody>
      </p:sp>
      <p:sp>
        <p:nvSpPr>
          <p:cNvPr id="5017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017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5606729-8A2B-4CD5-99B0-A4AF84A6F015}" type="slidenum">
              <a:rPr lang="ru-RU"/>
              <a:pPr/>
              <a:t>17</a:t>
            </a:fld>
            <a:endParaRPr lang="ru-RU"/>
          </a:p>
        </p:txBody>
      </p:sp>
      <p:sp>
        <p:nvSpPr>
          <p:cNvPr id="5120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120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293B330-715B-4378-B42C-C587184BD3FE}" type="slidenum">
              <a:rPr lang="ru-RU"/>
              <a:pPr/>
              <a:t>18</a:t>
            </a:fld>
            <a:endParaRPr lang="ru-RU"/>
          </a:p>
        </p:txBody>
      </p:sp>
      <p:sp>
        <p:nvSpPr>
          <p:cNvPr id="5222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9444F2-9A7F-43E2-B3AD-6D4A5CE800DA}" type="slidenum">
              <a:rPr lang="ru-RU"/>
              <a:pPr/>
              <a:t>19</a:t>
            </a:fld>
            <a:endParaRPr lang="ru-RU"/>
          </a:p>
        </p:txBody>
      </p:sp>
      <p:sp>
        <p:nvSpPr>
          <p:cNvPr id="5324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325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C9034F3-19F3-4A0E-9A6D-4FDCBB494B68}" type="slidenum">
              <a:rPr lang="ru-RU"/>
              <a:pPr/>
              <a:t>20</a:t>
            </a:fld>
            <a:endParaRPr lang="ru-RU"/>
          </a:p>
        </p:txBody>
      </p:sp>
      <p:sp>
        <p:nvSpPr>
          <p:cNvPr id="5427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97C39D1-ACDB-4DE1-A54B-B55BC9460956}" type="slidenum">
              <a:rPr lang="ru-RU"/>
              <a:pPr/>
              <a:t>21</a:t>
            </a:fld>
            <a:endParaRPr lang="ru-RU"/>
          </a:p>
        </p:txBody>
      </p:sp>
      <p:sp>
        <p:nvSpPr>
          <p:cNvPr id="5529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529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68DA0F2-E63E-4FAB-B2B1-AFBF711ED27B}" type="slidenum">
              <a:rPr lang="ru-RU"/>
              <a:pPr/>
              <a:t>22</a:t>
            </a:fld>
            <a:endParaRPr lang="ru-RU"/>
          </a:p>
        </p:txBody>
      </p:sp>
      <p:sp>
        <p:nvSpPr>
          <p:cNvPr id="5632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632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1492F4-BC7C-4701-BB86-0D02893CD576}" type="slidenum">
              <a:rPr lang="ru-RU"/>
              <a:pPr/>
              <a:t>23</a:t>
            </a:fld>
            <a:endParaRPr lang="ru-RU"/>
          </a:p>
        </p:txBody>
      </p:sp>
      <p:sp>
        <p:nvSpPr>
          <p:cNvPr id="5734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734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35D10D6-F232-41E9-9824-B8D04D8B1957}" type="slidenum">
              <a:rPr lang="ru-RU"/>
              <a:pPr/>
              <a:t>24</a:t>
            </a:fld>
            <a:endParaRPr lang="ru-RU"/>
          </a:p>
        </p:txBody>
      </p:sp>
      <p:sp>
        <p:nvSpPr>
          <p:cNvPr id="5836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837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14BDD44-59C4-4862-9A03-771F37AB77CE}" type="slidenum">
              <a:rPr lang="ru-RU"/>
              <a:pPr/>
              <a:t>25</a:t>
            </a:fld>
            <a:endParaRPr lang="ru-RU"/>
          </a:p>
        </p:txBody>
      </p:sp>
      <p:sp>
        <p:nvSpPr>
          <p:cNvPr id="5939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5939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628BA9-92A5-44C2-B4F6-975014FCD88E}" type="slidenum">
              <a:rPr lang="ru-RU"/>
              <a:pPr/>
              <a:t>26</a:t>
            </a:fld>
            <a:endParaRPr lang="ru-RU"/>
          </a:p>
        </p:txBody>
      </p:sp>
      <p:sp>
        <p:nvSpPr>
          <p:cNvPr id="60417"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6041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EF2875B-ECA3-43E2-8FC7-DC579A7BC59D}" type="slidenum">
              <a:rPr lang="ru-RU"/>
              <a:pPr/>
              <a:t>27</a:t>
            </a:fld>
            <a:endParaRPr lang="ru-RU"/>
          </a:p>
        </p:txBody>
      </p:sp>
      <p:sp>
        <p:nvSpPr>
          <p:cNvPr id="61441"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6144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C8FEEB0-E5C5-4709-9549-4292F4E694F7}" type="slidenum">
              <a:rPr lang="ru-RU"/>
              <a:pPr/>
              <a:t>28</a:t>
            </a:fld>
            <a:endParaRPr lang="ru-RU"/>
          </a:p>
        </p:txBody>
      </p:sp>
      <p:sp>
        <p:nvSpPr>
          <p:cNvPr id="62465"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6246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99357E5-0054-4159-BF1F-407E6A6D06CF}" type="slidenum">
              <a:rPr lang="ru-RU"/>
              <a:pPr/>
              <a:t>29</a:t>
            </a:fld>
            <a:endParaRPr lang="ru-RU"/>
          </a:p>
        </p:txBody>
      </p:sp>
      <p:sp>
        <p:nvSpPr>
          <p:cNvPr id="63489"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6349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09973E-93A0-41D0-A3C1-7E07D9E3CD55}" type="slidenum">
              <a:rPr lang="ru-RU"/>
              <a:pPr/>
              <a:t>30</a:t>
            </a:fld>
            <a:endParaRPr lang="ru-RU"/>
          </a:p>
        </p:txBody>
      </p:sp>
      <p:sp>
        <p:nvSpPr>
          <p:cNvPr id="64513" name="Rectangle 1"/>
          <p:cNvSpPr txBox="1">
            <a:spLocks noGrp="1" noRot="1" noChangeAspect="1" noChangeArrowheads="1"/>
          </p:cNvSpPr>
          <p:nvPr>
            <p:ph type="sldImg"/>
          </p:nvPr>
        </p:nvSpPr>
        <p:spPr bwMode="auto">
          <a:xfrm>
            <a:off x="0" y="812800"/>
            <a:ext cx="1588" cy="1588"/>
          </a:xfrm>
          <a:prstGeom prst="rect">
            <a:avLst/>
          </a:prstGeom>
          <a:solidFill>
            <a:srgbClr val="FFFFFF"/>
          </a:solidFill>
          <a:ln>
            <a:solidFill>
              <a:srgbClr val="000000"/>
            </a:solidFill>
            <a:miter lim="800000"/>
            <a:headEnd/>
            <a:tailEnd/>
          </a:ln>
        </p:spPr>
      </p:sp>
      <p:sp>
        <p:nvSpPr>
          <p:cNvPr id="6451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650" y="2347913"/>
            <a:ext cx="8569325" cy="1620837"/>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57C53F54-2D12-447D-BE71-1E8817FC9431}"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8BD19C23-122E-411B-B0D3-CB3A2000D4C0}"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925" y="4857750"/>
            <a:ext cx="8567738" cy="15017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67AE4335-904C-4D18-AF7E-09B5D7566718}"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503238" y="1768475"/>
            <a:ext cx="4357687"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13325" y="1768475"/>
            <a:ext cx="4357688"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8EFDCD0E-91CA-4BD7-A2D8-16A907CA0FEC}"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3213"/>
            <a:ext cx="9072563" cy="1258887"/>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idx="10"/>
          </p:nvPr>
        </p:nvSpPr>
        <p:spPr/>
        <p:txBody>
          <a:bodyPr/>
          <a:lstStyle>
            <a:lvl1pPr>
              <a:defRPr/>
            </a:lvl1pPr>
          </a:lstStyle>
          <a:p>
            <a:endParaRPr lang="ru-RU"/>
          </a:p>
        </p:txBody>
      </p:sp>
      <p:sp>
        <p:nvSpPr>
          <p:cNvPr id="8" name="Нижний колонтитул 7"/>
          <p:cNvSpPr>
            <a:spLocks noGrp="1"/>
          </p:cNvSpPr>
          <p:nvPr>
            <p:ph type="ftr" idx="11"/>
          </p:nvPr>
        </p:nvSpPr>
        <p:spPr/>
        <p:txBody>
          <a:bodyPr/>
          <a:lstStyle>
            <a:lvl1pPr>
              <a:defRPr/>
            </a:lvl1pPr>
          </a:lstStyle>
          <a:p>
            <a:endParaRPr lang="ru-RU"/>
          </a:p>
        </p:txBody>
      </p:sp>
      <p:sp>
        <p:nvSpPr>
          <p:cNvPr id="9" name="Номер слайда 8"/>
          <p:cNvSpPr>
            <a:spLocks noGrp="1"/>
          </p:cNvSpPr>
          <p:nvPr>
            <p:ph type="sldNum" idx="12"/>
          </p:nvPr>
        </p:nvSpPr>
        <p:spPr/>
        <p:txBody>
          <a:bodyPr/>
          <a:lstStyle>
            <a:lvl1pPr>
              <a:defRPr/>
            </a:lvl1pPr>
          </a:lstStyle>
          <a:p>
            <a:fld id="{14955A91-4E15-4482-8460-E8E43C01855F}"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idx="10"/>
          </p:nvPr>
        </p:nvSpPr>
        <p:spPr/>
        <p:txBody>
          <a:bodyPr/>
          <a:lstStyle>
            <a:lvl1pPr>
              <a:defRPr/>
            </a:lvl1pPr>
          </a:lstStyle>
          <a:p>
            <a:endParaRPr lang="ru-RU"/>
          </a:p>
        </p:txBody>
      </p:sp>
      <p:sp>
        <p:nvSpPr>
          <p:cNvPr id="4" name="Нижний колонтитул 3"/>
          <p:cNvSpPr>
            <a:spLocks noGrp="1"/>
          </p:cNvSpPr>
          <p:nvPr>
            <p:ph type="ftr" idx="11"/>
          </p:nvPr>
        </p:nvSpPr>
        <p:spPr/>
        <p:txBody>
          <a:bodyPr/>
          <a:lstStyle>
            <a:lvl1pPr>
              <a:defRPr/>
            </a:lvl1pPr>
          </a:lstStyle>
          <a:p>
            <a:endParaRPr lang="ru-RU"/>
          </a:p>
        </p:txBody>
      </p:sp>
      <p:sp>
        <p:nvSpPr>
          <p:cNvPr id="5" name="Номер слайда 4"/>
          <p:cNvSpPr>
            <a:spLocks noGrp="1"/>
          </p:cNvSpPr>
          <p:nvPr>
            <p:ph type="sldNum" idx="12"/>
          </p:nvPr>
        </p:nvSpPr>
        <p:spPr/>
        <p:txBody>
          <a:bodyPr/>
          <a:lstStyle>
            <a:lvl1pPr>
              <a:defRPr/>
            </a:lvl1pPr>
          </a:lstStyle>
          <a:p>
            <a:fld id="{ED929D2F-6B8C-42E6-8AB4-2FF1ADAAC6C8}"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idx="10"/>
          </p:nvPr>
        </p:nvSpPr>
        <p:spPr/>
        <p:txBody>
          <a:bodyPr/>
          <a:lstStyle>
            <a:lvl1pPr>
              <a:defRPr/>
            </a:lvl1pPr>
          </a:lstStyle>
          <a:p>
            <a:endParaRPr lang="ru-RU"/>
          </a:p>
        </p:txBody>
      </p:sp>
      <p:sp>
        <p:nvSpPr>
          <p:cNvPr id="3" name="Нижний колонтитул 2"/>
          <p:cNvSpPr>
            <a:spLocks noGrp="1"/>
          </p:cNvSpPr>
          <p:nvPr>
            <p:ph type="ftr" idx="11"/>
          </p:nvPr>
        </p:nvSpPr>
        <p:spPr/>
        <p:txBody>
          <a:bodyPr/>
          <a:lstStyle>
            <a:lvl1pPr>
              <a:defRPr/>
            </a:lvl1pPr>
          </a:lstStyle>
          <a:p>
            <a:endParaRPr lang="ru-RU"/>
          </a:p>
        </p:txBody>
      </p:sp>
      <p:sp>
        <p:nvSpPr>
          <p:cNvPr id="4" name="Номер слайда 3"/>
          <p:cNvSpPr>
            <a:spLocks noGrp="1"/>
          </p:cNvSpPr>
          <p:nvPr>
            <p:ph type="sldNum" idx="12"/>
          </p:nvPr>
        </p:nvSpPr>
        <p:spPr/>
        <p:txBody>
          <a:bodyPr/>
          <a:lstStyle>
            <a:lvl1pPr>
              <a:defRPr/>
            </a:lvl1pPr>
          </a:lstStyle>
          <a:p>
            <a:fld id="{F09A8081-7F0C-4855-9102-CDB97724D9A5}"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1625"/>
            <a:ext cx="3316288" cy="127952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ECA8E990-1D5C-40B2-BF40-DC6423A81B25}"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6438" y="5291138"/>
            <a:ext cx="6048375" cy="625475"/>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C8653466-FA2E-42F9-A3BE-263D75961288}"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91CB3050-3333-4C55-AB99-B2D8B5075E99}"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05675" y="301625"/>
            <a:ext cx="2266950" cy="58499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03238" y="301625"/>
            <a:ext cx="6650037" cy="58499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3923F88D-5AF8-432A-B820-230172E290FD}"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650" y="2347913"/>
            <a:ext cx="8569325" cy="1620837"/>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41AD096B-3027-4224-9445-4F7229A8E8C5}"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28D1C956-24A9-4D66-8E55-0445C558C579}"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925" y="4857750"/>
            <a:ext cx="8567738" cy="15017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AD4DBE65-23B3-4AC8-A322-0BB261333BA1}" type="slidenum">
              <a:rPr lang="ru-RU"/>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20738" y="1870075"/>
            <a:ext cx="4141787" cy="4443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14925" y="1870075"/>
            <a:ext cx="4143375" cy="4443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12B74DB8-DD58-400B-8AEF-D139EBAB23D5}" type="slidenum">
              <a:rPr lang="ru-RU"/>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3213"/>
            <a:ext cx="9072563" cy="1258887"/>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idx="10"/>
          </p:nvPr>
        </p:nvSpPr>
        <p:spPr/>
        <p:txBody>
          <a:bodyPr/>
          <a:lstStyle>
            <a:lvl1pPr>
              <a:defRPr/>
            </a:lvl1pPr>
          </a:lstStyle>
          <a:p>
            <a:endParaRPr lang="ru-RU"/>
          </a:p>
        </p:txBody>
      </p:sp>
      <p:sp>
        <p:nvSpPr>
          <p:cNvPr id="8" name="Нижний колонтитул 7"/>
          <p:cNvSpPr>
            <a:spLocks noGrp="1"/>
          </p:cNvSpPr>
          <p:nvPr>
            <p:ph type="ftr" idx="11"/>
          </p:nvPr>
        </p:nvSpPr>
        <p:spPr/>
        <p:txBody>
          <a:bodyPr/>
          <a:lstStyle>
            <a:lvl1pPr>
              <a:defRPr/>
            </a:lvl1pPr>
          </a:lstStyle>
          <a:p>
            <a:endParaRPr lang="ru-RU"/>
          </a:p>
        </p:txBody>
      </p:sp>
      <p:sp>
        <p:nvSpPr>
          <p:cNvPr id="9" name="Номер слайда 8"/>
          <p:cNvSpPr>
            <a:spLocks noGrp="1"/>
          </p:cNvSpPr>
          <p:nvPr>
            <p:ph type="sldNum" idx="12"/>
          </p:nvPr>
        </p:nvSpPr>
        <p:spPr/>
        <p:txBody>
          <a:bodyPr/>
          <a:lstStyle>
            <a:lvl1pPr>
              <a:defRPr/>
            </a:lvl1pPr>
          </a:lstStyle>
          <a:p>
            <a:fld id="{2B66B0D4-F6C9-4973-99F0-BAE10ECE0FA3}" type="slidenum">
              <a:rPr lang="ru-RU"/>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idx="10"/>
          </p:nvPr>
        </p:nvSpPr>
        <p:spPr/>
        <p:txBody>
          <a:bodyPr/>
          <a:lstStyle>
            <a:lvl1pPr>
              <a:defRPr/>
            </a:lvl1pPr>
          </a:lstStyle>
          <a:p>
            <a:endParaRPr lang="ru-RU"/>
          </a:p>
        </p:txBody>
      </p:sp>
      <p:sp>
        <p:nvSpPr>
          <p:cNvPr id="4" name="Нижний колонтитул 3"/>
          <p:cNvSpPr>
            <a:spLocks noGrp="1"/>
          </p:cNvSpPr>
          <p:nvPr>
            <p:ph type="ftr" idx="11"/>
          </p:nvPr>
        </p:nvSpPr>
        <p:spPr/>
        <p:txBody>
          <a:bodyPr/>
          <a:lstStyle>
            <a:lvl1pPr>
              <a:defRPr/>
            </a:lvl1pPr>
          </a:lstStyle>
          <a:p>
            <a:endParaRPr lang="ru-RU"/>
          </a:p>
        </p:txBody>
      </p:sp>
      <p:sp>
        <p:nvSpPr>
          <p:cNvPr id="5" name="Номер слайда 4"/>
          <p:cNvSpPr>
            <a:spLocks noGrp="1"/>
          </p:cNvSpPr>
          <p:nvPr>
            <p:ph type="sldNum" idx="12"/>
          </p:nvPr>
        </p:nvSpPr>
        <p:spPr/>
        <p:txBody>
          <a:bodyPr/>
          <a:lstStyle>
            <a:lvl1pPr>
              <a:defRPr/>
            </a:lvl1pPr>
          </a:lstStyle>
          <a:p>
            <a:fld id="{B218AB8B-C830-46C8-B1E0-A06D5ADDF9EC}" type="slidenum">
              <a:rPr lang="ru-RU"/>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idx="10"/>
          </p:nvPr>
        </p:nvSpPr>
        <p:spPr/>
        <p:txBody>
          <a:bodyPr/>
          <a:lstStyle>
            <a:lvl1pPr>
              <a:defRPr/>
            </a:lvl1pPr>
          </a:lstStyle>
          <a:p>
            <a:endParaRPr lang="ru-RU"/>
          </a:p>
        </p:txBody>
      </p:sp>
      <p:sp>
        <p:nvSpPr>
          <p:cNvPr id="3" name="Нижний колонтитул 2"/>
          <p:cNvSpPr>
            <a:spLocks noGrp="1"/>
          </p:cNvSpPr>
          <p:nvPr>
            <p:ph type="ftr" idx="11"/>
          </p:nvPr>
        </p:nvSpPr>
        <p:spPr/>
        <p:txBody>
          <a:bodyPr/>
          <a:lstStyle>
            <a:lvl1pPr>
              <a:defRPr/>
            </a:lvl1pPr>
          </a:lstStyle>
          <a:p>
            <a:endParaRPr lang="ru-RU"/>
          </a:p>
        </p:txBody>
      </p:sp>
      <p:sp>
        <p:nvSpPr>
          <p:cNvPr id="4" name="Номер слайда 3"/>
          <p:cNvSpPr>
            <a:spLocks noGrp="1"/>
          </p:cNvSpPr>
          <p:nvPr>
            <p:ph type="sldNum" idx="12"/>
          </p:nvPr>
        </p:nvSpPr>
        <p:spPr/>
        <p:txBody>
          <a:bodyPr/>
          <a:lstStyle>
            <a:lvl1pPr>
              <a:defRPr/>
            </a:lvl1pPr>
          </a:lstStyle>
          <a:p>
            <a:fld id="{40372BC6-16CC-4C09-B9CD-BC5FA6CB38BA}" type="slidenum">
              <a:rPr lang="ru-RU"/>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1625"/>
            <a:ext cx="3316288" cy="127952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9C4104AA-11EC-487F-B007-870FD39390C4}" type="slidenum">
              <a:rPr lang="ru-RU"/>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6438" y="5291138"/>
            <a:ext cx="6048375" cy="625475"/>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p>
        </p:txBody>
      </p:sp>
      <p:sp>
        <p:nvSpPr>
          <p:cNvPr id="6" name="Нижний колонтитул 5"/>
          <p:cNvSpPr>
            <a:spLocks noGrp="1"/>
          </p:cNvSpPr>
          <p:nvPr>
            <p:ph type="ftr" idx="11"/>
          </p:nvPr>
        </p:nvSpPr>
        <p:spPr/>
        <p:txBody>
          <a:bodyPr/>
          <a:lstStyle>
            <a:lvl1pPr>
              <a:defRPr/>
            </a:lvl1pPr>
          </a:lstStyle>
          <a:p>
            <a:endParaRPr lang="ru-RU"/>
          </a:p>
        </p:txBody>
      </p:sp>
      <p:sp>
        <p:nvSpPr>
          <p:cNvPr id="7" name="Номер слайда 6"/>
          <p:cNvSpPr>
            <a:spLocks noGrp="1"/>
          </p:cNvSpPr>
          <p:nvPr>
            <p:ph type="sldNum" idx="12"/>
          </p:nvPr>
        </p:nvSpPr>
        <p:spPr/>
        <p:txBody>
          <a:bodyPr/>
          <a:lstStyle>
            <a:lvl1pPr>
              <a:defRPr/>
            </a:lvl1pPr>
          </a:lstStyle>
          <a:p>
            <a:fld id="{F1A66186-670E-49E4-BC51-59C9FFF31FFC}" type="slidenum">
              <a:rPr lang="ru-RU"/>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8BB66412-1DD0-4222-A711-8FD0364FEE5D}" type="slidenum">
              <a:rPr lang="ru-RU"/>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283450" y="428625"/>
            <a:ext cx="2266950" cy="58848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81013" y="428625"/>
            <a:ext cx="6650037" cy="58848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p>
        </p:txBody>
      </p:sp>
      <p:sp>
        <p:nvSpPr>
          <p:cNvPr id="5" name="Нижний колонтитул 4"/>
          <p:cNvSpPr>
            <a:spLocks noGrp="1"/>
          </p:cNvSpPr>
          <p:nvPr>
            <p:ph type="ftr" idx="11"/>
          </p:nvPr>
        </p:nvSpPr>
        <p:spPr/>
        <p:txBody>
          <a:bodyPr/>
          <a:lstStyle>
            <a:lvl1pPr>
              <a:defRPr/>
            </a:lvl1pPr>
          </a:lstStyle>
          <a:p>
            <a:endParaRPr lang="ru-RU"/>
          </a:p>
        </p:txBody>
      </p:sp>
      <p:sp>
        <p:nvSpPr>
          <p:cNvPr id="6" name="Номер слайда 5"/>
          <p:cNvSpPr>
            <a:spLocks noGrp="1"/>
          </p:cNvSpPr>
          <p:nvPr>
            <p:ph type="sldNum" idx="12"/>
          </p:nvPr>
        </p:nvSpPr>
        <p:spPr/>
        <p:txBody>
          <a:bodyPr/>
          <a:lstStyle>
            <a:lvl1pPr>
              <a:defRPr/>
            </a:lvl1pPr>
          </a:lstStyle>
          <a:p>
            <a:fld id="{1E49052F-BADC-4F40-B5F9-937F00E694AA}" type="slidenum">
              <a:rPr lang="ru-RU"/>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1013" y="428625"/>
            <a:ext cx="9069387" cy="1260475"/>
          </a:xfrm>
        </p:spPr>
        <p:txBody>
          <a:bodyPr/>
          <a:lstStyle/>
          <a:p>
            <a:r>
              <a:rPr lang="ru-RU" smtClean="0"/>
              <a:t>Образец заголовка</a:t>
            </a:r>
            <a:endParaRPr lang="ru-RU"/>
          </a:p>
        </p:txBody>
      </p:sp>
      <p:sp>
        <p:nvSpPr>
          <p:cNvPr id="3" name="Дата 2"/>
          <p:cNvSpPr>
            <a:spLocks noGrp="1"/>
          </p:cNvSpPr>
          <p:nvPr>
            <p:ph type="dt" idx="10"/>
          </p:nvPr>
        </p:nvSpPr>
        <p:spPr>
          <a:xfrm>
            <a:off x="503238" y="6886575"/>
            <a:ext cx="2346325" cy="519113"/>
          </a:xfrm>
        </p:spPr>
        <p:txBody>
          <a:bodyPr/>
          <a:lstStyle>
            <a:lvl1pPr>
              <a:defRPr/>
            </a:lvl1pPr>
          </a:lstStyle>
          <a:p>
            <a:endParaRPr lang="ru-RU"/>
          </a:p>
        </p:txBody>
      </p:sp>
      <p:sp>
        <p:nvSpPr>
          <p:cNvPr id="4" name="Нижний колонтитул 3"/>
          <p:cNvSpPr>
            <a:spLocks noGrp="1"/>
          </p:cNvSpPr>
          <p:nvPr>
            <p:ph type="ftr" idx="11"/>
          </p:nvPr>
        </p:nvSpPr>
        <p:spPr>
          <a:xfrm>
            <a:off x="3446463" y="6886575"/>
            <a:ext cx="3194050" cy="519113"/>
          </a:xfrm>
        </p:spPr>
        <p:txBody>
          <a:bodyPr/>
          <a:lstStyle>
            <a:lvl1pPr>
              <a:defRPr/>
            </a:lvl1pPr>
          </a:lstStyle>
          <a:p>
            <a:endParaRPr lang="ru-RU"/>
          </a:p>
        </p:txBody>
      </p:sp>
      <p:sp>
        <p:nvSpPr>
          <p:cNvPr id="5" name="Номер слайда 4"/>
          <p:cNvSpPr>
            <a:spLocks noGrp="1"/>
          </p:cNvSpPr>
          <p:nvPr>
            <p:ph type="sldNum" idx="12"/>
          </p:nvPr>
        </p:nvSpPr>
        <p:spPr>
          <a:xfrm>
            <a:off x="7226300" y="6886575"/>
            <a:ext cx="2346325" cy="519113"/>
          </a:xfrm>
        </p:spPr>
        <p:txBody>
          <a:bodyPr/>
          <a:lstStyle>
            <a:lvl1pPr>
              <a:defRPr/>
            </a:lvl1pPr>
          </a:lstStyle>
          <a:p>
            <a:fld id="{A3BE216E-68A8-44E2-8699-3741939A3372}" type="slidenum">
              <a:rPr lang="ru-RU"/>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OverTx" preserve="1">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1013" y="428625"/>
            <a:ext cx="9069387" cy="1260475"/>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820738" y="1870075"/>
            <a:ext cx="4141787" cy="21447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5114925" y="1870075"/>
            <a:ext cx="4143375" cy="21447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820738" y="4167188"/>
            <a:ext cx="8437562" cy="214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idx="10"/>
          </p:nvPr>
        </p:nvSpPr>
        <p:spPr>
          <a:xfrm>
            <a:off x="503238" y="6886575"/>
            <a:ext cx="2346325" cy="519113"/>
          </a:xfrm>
        </p:spPr>
        <p:txBody>
          <a:bodyPr/>
          <a:lstStyle>
            <a:lvl1pPr>
              <a:defRPr/>
            </a:lvl1pPr>
          </a:lstStyle>
          <a:p>
            <a:endParaRPr lang="ru-RU"/>
          </a:p>
        </p:txBody>
      </p:sp>
      <p:sp>
        <p:nvSpPr>
          <p:cNvPr id="7" name="Нижний колонтитул 6"/>
          <p:cNvSpPr>
            <a:spLocks noGrp="1"/>
          </p:cNvSpPr>
          <p:nvPr>
            <p:ph type="ftr" idx="11"/>
          </p:nvPr>
        </p:nvSpPr>
        <p:spPr>
          <a:xfrm>
            <a:off x="3446463" y="6886575"/>
            <a:ext cx="3194050" cy="519113"/>
          </a:xfrm>
        </p:spPr>
        <p:txBody>
          <a:bodyPr/>
          <a:lstStyle>
            <a:lvl1pPr>
              <a:defRPr/>
            </a:lvl1pPr>
          </a:lstStyle>
          <a:p>
            <a:endParaRPr lang="ru-RU"/>
          </a:p>
        </p:txBody>
      </p:sp>
      <p:sp>
        <p:nvSpPr>
          <p:cNvPr id="8" name="Номер слайда 7"/>
          <p:cNvSpPr>
            <a:spLocks noGrp="1"/>
          </p:cNvSpPr>
          <p:nvPr>
            <p:ph type="sldNum" idx="12"/>
          </p:nvPr>
        </p:nvSpPr>
        <p:spPr>
          <a:xfrm>
            <a:off x="7226300" y="6886575"/>
            <a:ext cx="2346325" cy="519113"/>
          </a:xfrm>
        </p:spPr>
        <p:txBody>
          <a:bodyPr/>
          <a:lstStyle>
            <a:lvl1pPr>
              <a:defRPr/>
            </a:lvl1pPr>
          </a:lstStyle>
          <a:p>
            <a:fld id="{0D3F699B-36CE-4A38-BE58-AB01629717FD}" type="slidenum">
              <a:rPr lang="ru-RU"/>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verTx" preserve="1">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1013" y="428625"/>
            <a:ext cx="9069387" cy="1260475"/>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820738" y="1870075"/>
            <a:ext cx="8437562" cy="21447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20738" y="4167188"/>
            <a:ext cx="8437562" cy="214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idx="10"/>
          </p:nvPr>
        </p:nvSpPr>
        <p:spPr>
          <a:xfrm>
            <a:off x="503238" y="6886575"/>
            <a:ext cx="2346325" cy="519113"/>
          </a:xfrm>
        </p:spPr>
        <p:txBody>
          <a:bodyPr/>
          <a:lstStyle>
            <a:lvl1pPr>
              <a:defRPr/>
            </a:lvl1pPr>
          </a:lstStyle>
          <a:p>
            <a:endParaRPr lang="ru-RU"/>
          </a:p>
        </p:txBody>
      </p:sp>
      <p:sp>
        <p:nvSpPr>
          <p:cNvPr id="6" name="Нижний колонтитул 5"/>
          <p:cNvSpPr>
            <a:spLocks noGrp="1"/>
          </p:cNvSpPr>
          <p:nvPr>
            <p:ph type="ftr" idx="11"/>
          </p:nvPr>
        </p:nvSpPr>
        <p:spPr>
          <a:xfrm>
            <a:off x="3446463" y="6886575"/>
            <a:ext cx="3194050" cy="519113"/>
          </a:xfrm>
        </p:spPr>
        <p:txBody>
          <a:bodyPr/>
          <a:lstStyle>
            <a:lvl1pPr>
              <a:defRPr/>
            </a:lvl1pPr>
          </a:lstStyle>
          <a:p>
            <a:endParaRPr lang="ru-RU"/>
          </a:p>
        </p:txBody>
      </p:sp>
      <p:sp>
        <p:nvSpPr>
          <p:cNvPr id="7" name="Номер слайда 6"/>
          <p:cNvSpPr>
            <a:spLocks noGrp="1"/>
          </p:cNvSpPr>
          <p:nvPr>
            <p:ph type="sldNum" idx="12"/>
          </p:nvPr>
        </p:nvSpPr>
        <p:spPr>
          <a:xfrm>
            <a:off x="7226300" y="6886575"/>
            <a:ext cx="2346325" cy="519113"/>
          </a:xfrm>
        </p:spPr>
        <p:txBody>
          <a:bodyPr/>
          <a:lstStyle>
            <a:lvl1pPr>
              <a:defRPr/>
            </a:lvl1pPr>
          </a:lstStyle>
          <a:p>
            <a:fld id="{4C91E279-76B6-42A7-8221-E93EB9129B3D}"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smtClean="0"/>
              <a:t>Для правки текста заголовка щелкните мышью</a:t>
            </a:r>
          </a:p>
        </p:txBody>
      </p:sp>
      <p:sp>
        <p:nvSpPr>
          <p:cNvPr id="1026" name="Rectangle 2"/>
          <p:cNvSpPr>
            <a:spLocks noGrp="1" noChangeArrowheads="1"/>
          </p:cNvSpPr>
          <p:nvPr>
            <p:ph type="body" idx="1"/>
          </p:nvPr>
        </p:nvSpPr>
        <p:spPr bwMode="auto">
          <a:xfrm>
            <a:off x="503238" y="1768475"/>
            <a:ext cx="8867775" cy="4383088"/>
          </a:xfrm>
          <a:prstGeom prst="rect">
            <a:avLst/>
          </a:prstGeom>
          <a:noFill/>
          <a:ln w="9525">
            <a:noFill/>
            <a:round/>
            <a:headEnd/>
            <a:tailEnd/>
          </a:ln>
          <a:effectLst/>
        </p:spPr>
        <p:txBody>
          <a:bodyPr vert="horz" wrap="square" lIns="0" tIns="28224" rIns="0" bIns="0" numCol="1" anchor="t" anchorCtr="0" compatLnSpc="1">
            <a:prstTxWarp prst="textNoShape">
              <a:avLst/>
            </a:prstTxWarp>
          </a:bodyPr>
          <a:lstStyle/>
          <a:p>
            <a:pPr lvl="0"/>
            <a:r>
              <a:rPr lang="en-GB" smtClean="0"/>
              <a:t>Для правки структуры щелкните мышью</a:t>
            </a:r>
          </a:p>
          <a:p>
            <a:pPr lvl="1"/>
            <a:r>
              <a:rPr lang="en-GB" smtClean="0"/>
              <a:t>Второй уровень структуры</a:t>
            </a:r>
          </a:p>
          <a:p>
            <a:pPr lvl="2"/>
            <a:r>
              <a:rPr lang="en-GB" smtClean="0"/>
              <a:t>Третий уровень структуры</a:t>
            </a:r>
          </a:p>
          <a:p>
            <a:pPr lvl="3"/>
            <a:r>
              <a:rPr lang="en-GB" smtClean="0"/>
              <a:t>Четвёртый уровень структуры</a:t>
            </a:r>
          </a:p>
          <a:p>
            <a:pPr lvl="4"/>
            <a:r>
              <a:rPr lang="en-GB" smtClean="0"/>
              <a:t>Пятый уровень структуры</a:t>
            </a:r>
          </a:p>
          <a:p>
            <a:pPr lvl="4"/>
            <a:r>
              <a:rPr lang="en-GB" smtClean="0"/>
              <a:t>Шестой уровень структуры</a:t>
            </a:r>
          </a:p>
          <a:p>
            <a:pPr lvl="4"/>
            <a:r>
              <a:rPr lang="en-GB" smtClean="0"/>
              <a:t>Седьмой уровень структуры</a:t>
            </a:r>
          </a:p>
        </p:txBody>
      </p:sp>
      <p:sp>
        <p:nvSpPr>
          <p:cNvPr id="1027" name="Rectangle 3"/>
          <p:cNvSpPr>
            <a:spLocks noGrp="1" noChangeArrowheads="1"/>
          </p:cNvSpPr>
          <p:nvPr>
            <p:ph type="dt"/>
          </p:nvPr>
        </p:nvSpPr>
        <p:spPr bwMode="auto">
          <a:xfrm>
            <a:off x="503238"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pitchFamily="16" charset="0"/>
                <a:ea typeface="+mn-ea"/>
                <a:cs typeface="+mn-cs"/>
              </a:defRPr>
            </a:lvl1pPr>
          </a:lstStyle>
          <a:p>
            <a:endParaRPr lang="ru-RU"/>
          </a:p>
        </p:txBody>
      </p:sp>
      <p:sp>
        <p:nvSpPr>
          <p:cNvPr id="1028" name="Rectangle 4"/>
          <p:cNvSpPr>
            <a:spLocks noGrp="1" noChangeArrowheads="1"/>
          </p:cNvSpPr>
          <p:nvPr>
            <p:ph type="ftr"/>
          </p:nvPr>
        </p:nvSpPr>
        <p:spPr bwMode="auto">
          <a:xfrm>
            <a:off x="3448050" y="6886575"/>
            <a:ext cx="3194050"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pitchFamily="16" charset="0"/>
                <a:ea typeface="+mn-ea"/>
                <a:cs typeface="+mn-cs"/>
              </a:defRPr>
            </a:lvl1pPr>
          </a:lstStyle>
          <a:p>
            <a:endParaRPr lang="ru-RU"/>
          </a:p>
        </p:txBody>
      </p:sp>
      <p:sp>
        <p:nvSpPr>
          <p:cNvPr id="1029" name="Rectangle 5"/>
          <p:cNvSpPr>
            <a:spLocks noGrp="1" noChangeArrowheads="1"/>
          </p:cNvSpPr>
          <p:nvPr>
            <p:ph type="sldNum"/>
          </p:nvPr>
        </p:nvSpPr>
        <p:spPr bwMode="auto">
          <a:xfrm>
            <a:off x="7227888"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pitchFamily="16" charset="0"/>
                <a:ea typeface="+mn-ea"/>
                <a:cs typeface="+mn-cs"/>
              </a:defRPr>
            </a:lvl1pPr>
          </a:lstStyle>
          <a:p>
            <a:fld id="{5936D261-748F-4880-A7EE-891363AAEDC6}"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2pPr>
      <a:lvl3pPr marL="11430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3pPr>
      <a:lvl4pPr marL="16002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4pPr>
      <a:lvl5pPr marL="20574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5pPr>
      <a:lvl6pPr marL="25146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6pPr>
      <a:lvl7pPr marL="29718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7pPr>
      <a:lvl8pPr marL="34290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8pPr>
      <a:lvl9pPr marL="3886200" indent="-228600" algn="ctr" defTabSz="449263" rtl="0" eaLnBrk="1" fontAlgn="base" hangingPunct="1">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9pPr>
    </p:titleStyle>
    <p:bodyStyle>
      <a:lvl1pPr marL="342900" indent="-342900" algn="l" defTabSz="449263" rtl="0" eaLnBrk="1" fontAlgn="base" hangingPunct="1">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eaLnBrk="1" fontAlgn="base" hangingPunct="1">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cs typeface="+mn-cs"/>
        </a:defRPr>
      </a:lvl2pPr>
      <a:lvl3pPr marL="1143000" indent="-228600" algn="l" defTabSz="449263" rtl="0" eaLnBrk="1" fontAlgn="base" hangingPunct="1">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cs typeface="+mn-cs"/>
        </a:defRPr>
      </a:lvl3pPr>
      <a:lvl4pPr marL="1600200" indent="-228600" algn="l" defTabSz="449263" rtl="0" eaLnBrk="1" fontAlgn="base" hangingPunct="1">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cs typeface="+mn-cs"/>
        </a:defRPr>
      </a:lvl4pPr>
      <a:lvl5pPr marL="2057400" indent="-228600" algn="l" defTabSz="449263" rtl="0" eaLnBrk="1" fontAlgn="base" hangingPunct="1">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5pPr>
      <a:lvl6pPr marL="2514600" indent="-228600" algn="l" defTabSz="449263" rtl="0" eaLnBrk="1" fontAlgn="base" hangingPunct="1">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1" fontAlgn="base" hangingPunct="1">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1" fontAlgn="base" hangingPunct="1">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1" fontAlgn="base" hangingPunct="1">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6"/>
          <a:srcRect/>
          <a:stretch>
            <a:fillRect/>
          </a:stretch>
        </p:blipFill>
        <p:spPr bwMode="auto">
          <a:xfrm>
            <a:off x="0" y="0"/>
            <a:ext cx="10077450" cy="7562850"/>
          </a:xfrm>
          <a:prstGeom prst="rect">
            <a:avLst/>
          </a:prstGeom>
          <a:noFill/>
          <a:ln w="9525">
            <a:noFill/>
            <a:round/>
            <a:headEnd/>
            <a:tailEnd/>
          </a:ln>
          <a:effectLst/>
        </p:spPr>
      </p:pic>
      <p:sp>
        <p:nvSpPr>
          <p:cNvPr id="2050" name="Rectangle 2"/>
          <p:cNvSpPr>
            <a:spLocks noGrp="1" noChangeArrowheads="1"/>
          </p:cNvSpPr>
          <p:nvPr>
            <p:ph type="title"/>
          </p:nvPr>
        </p:nvSpPr>
        <p:spPr bwMode="auto">
          <a:xfrm>
            <a:off x="481013" y="428625"/>
            <a:ext cx="9069387" cy="1260475"/>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2051" name="Rectangle 3"/>
          <p:cNvSpPr>
            <a:spLocks noGrp="1" noChangeArrowheads="1"/>
          </p:cNvSpPr>
          <p:nvPr>
            <p:ph type="body" idx="1"/>
          </p:nvPr>
        </p:nvSpPr>
        <p:spPr bwMode="auto">
          <a:xfrm>
            <a:off x="820738" y="1870075"/>
            <a:ext cx="8437562" cy="4443413"/>
          </a:xfrm>
          <a:prstGeom prst="rect">
            <a:avLst/>
          </a:prstGeom>
          <a:noFill/>
          <a:ln w="9525">
            <a:noFill/>
            <a:round/>
            <a:headEnd/>
            <a:tailEnd/>
          </a:ln>
          <a:effectLst/>
        </p:spPr>
        <p:txBody>
          <a:bodyPr vert="horz" wrap="square" lIns="0" tIns="42336"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2052" name="Rectangle 4"/>
          <p:cNvSpPr>
            <a:spLocks noGrp="1" noChangeArrowheads="1"/>
          </p:cNvSpPr>
          <p:nvPr>
            <p:ph type="dt"/>
          </p:nvPr>
        </p:nvSpPr>
        <p:spPr bwMode="auto">
          <a:xfrm>
            <a:off x="503238"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pitchFamily="16" charset="0"/>
                <a:ea typeface="DejaVu Sans" charset="0"/>
                <a:cs typeface="DejaVu Sans" charset="0"/>
              </a:defRPr>
            </a:lvl1pPr>
          </a:lstStyle>
          <a:p>
            <a:endParaRPr lang="ru-RU"/>
          </a:p>
        </p:txBody>
      </p:sp>
      <p:sp>
        <p:nvSpPr>
          <p:cNvPr id="2053" name="Rectangle 5"/>
          <p:cNvSpPr>
            <a:spLocks noGrp="1" noChangeArrowheads="1"/>
          </p:cNvSpPr>
          <p:nvPr>
            <p:ph type="ftr"/>
          </p:nvPr>
        </p:nvSpPr>
        <p:spPr bwMode="auto">
          <a:xfrm>
            <a:off x="3446463" y="6886575"/>
            <a:ext cx="3194050"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pitchFamily="16" charset="0"/>
                <a:ea typeface="DejaVu Sans" charset="0"/>
                <a:cs typeface="DejaVu Sans" charset="0"/>
              </a:defRPr>
            </a:lvl1pPr>
          </a:lstStyle>
          <a:p>
            <a:endParaRPr lang="ru-RU"/>
          </a:p>
        </p:txBody>
      </p:sp>
      <p:sp>
        <p:nvSpPr>
          <p:cNvPr id="2054" name="Rectangle 6"/>
          <p:cNvSpPr>
            <a:spLocks noGrp="1" noChangeArrowheads="1"/>
          </p:cNvSpPr>
          <p:nvPr>
            <p:ph type="sldNum"/>
          </p:nvPr>
        </p:nvSpPr>
        <p:spPr bwMode="auto">
          <a:xfrm>
            <a:off x="7226300"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pitchFamily="16" charset="0"/>
                <a:ea typeface="DejaVu Sans" charset="0"/>
                <a:cs typeface="DejaVu Sans" charset="0"/>
              </a:defRPr>
            </a:lvl1pPr>
          </a:lstStyle>
          <a:p>
            <a:fld id="{30AF3221-A981-49D6-B0C9-BA2BCDACA3C7}"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5900">
          <a:solidFill>
            <a:srgbClr val="FFFFFF"/>
          </a:solidFill>
          <a:latin typeface="Arial" charset="0"/>
          <a:ea typeface="Droid Sans Fallback" charset="0"/>
          <a:cs typeface="Droid Sans Fallback" charset="0"/>
        </a:defRPr>
      </a:lvl9pPr>
    </p:titleStyle>
    <p:bodyStyle>
      <a:lvl1pPr marL="342900" indent="-342900" algn="l" defTabSz="449263" rtl="0" fontAlgn="base" hangingPunct="0">
        <a:lnSpc>
          <a:spcPct val="93000"/>
        </a:lnSpc>
        <a:spcBef>
          <a:spcPct val="0"/>
        </a:spcBef>
        <a:spcAft>
          <a:spcPts val="1538"/>
        </a:spcAft>
        <a:buClr>
          <a:srgbClr val="000000"/>
        </a:buClr>
        <a:buSzPct val="100000"/>
        <a:buFont typeface="Times New Roman" pitchFamily="16" charset="0"/>
        <a:defRPr sz="3500">
          <a:solidFill>
            <a:srgbClr val="333333"/>
          </a:solidFill>
          <a:latin typeface="+mn-lt"/>
          <a:ea typeface="+mn-ea"/>
          <a:cs typeface="+mn-cs"/>
        </a:defRPr>
      </a:lvl1pPr>
      <a:lvl2pPr marL="742950" indent="-285750" algn="l" defTabSz="449263" rtl="0" fontAlgn="base" hangingPunct="0">
        <a:lnSpc>
          <a:spcPct val="93000"/>
        </a:lnSpc>
        <a:spcBef>
          <a:spcPct val="0"/>
        </a:spcBef>
        <a:spcAft>
          <a:spcPts val="1225"/>
        </a:spcAft>
        <a:buClr>
          <a:srgbClr val="000000"/>
        </a:buClr>
        <a:buSzPct val="100000"/>
        <a:buFont typeface="Times New Roman" pitchFamily="16" charset="0"/>
        <a:defRPr sz="3000">
          <a:solidFill>
            <a:srgbClr val="333333"/>
          </a:solidFill>
          <a:latin typeface="+mn-lt"/>
          <a:ea typeface="+mn-ea"/>
          <a:cs typeface="+mn-cs"/>
        </a:defRPr>
      </a:lvl2pPr>
      <a:lvl3pPr marL="1143000" indent="-228600" algn="l" defTabSz="449263" rtl="0" fontAlgn="base" hangingPunct="0">
        <a:lnSpc>
          <a:spcPct val="93000"/>
        </a:lnSpc>
        <a:spcBef>
          <a:spcPct val="0"/>
        </a:spcBef>
        <a:spcAft>
          <a:spcPts val="925"/>
        </a:spcAft>
        <a:buClr>
          <a:srgbClr val="000000"/>
        </a:buClr>
        <a:buSzPct val="100000"/>
        <a:buFont typeface="Times New Roman" pitchFamily="16" charset="0"/>
        <a:defRPr sz="2600">
          <a:solidFill>
            <a:srgbClr val="333333"/>
          </a:solidFill>
          <a:latin typeface="+mn-lt"/>
          <a:ea typeface="+mn-ea"/>
          <a:cs typeface="+mn-cs"/>
        </a:defRPr>
      </a:lvl3pPr>
      <a:lvl4pPr marL="1600200" indent="-228600" algn="l" defTabSz="449263" rtl="0" fontAlgn="base" hangingPunct="0">
        <a:lnSpc>
          <a:spcPct val="93000"/>
        </a:lnSpc>
        <a:spcBef>
          <a:spcPct val="0"/>
        </a:spcBef>
        <a:spcAft>
          <a:spcPts val="613"/>
        </a:spcAft>
        <a:buClr>
          <a:srgbClr val="000000"/>
        </a:buClr>
        <a:buSzPct val="100000"/>
        <a:buFont typeface="Times New Roman" pitchFamily="16" charset="0"/>
        <a:defRPr sz="2200">
          <a:solidFill>
            <a:srgbClr val="333333"/>
          </a:solidFill>
          <a:latin typeface="+mn-lt"/>
          <a:ea typeface="+mn-ea"/>
          <a:cs typeface="+mn-cs"/>
        </a:defRPr>
      </a:lvl4pPr>
      <a:lvl5pPr marL="2057400" indent="-228600" algn="l" defTabSz="449263" rtl="0" fontAlgn="base" hangingPunct="0">
        <a:lnSpc>
          <a:spcPct val="93000"/>
        </a:lnSpc>
        <a:spcBef>
          <a:spcPct val="0"/>
        </a:spcBef>
        <a:spcAft>
          <a:spcPts val="313"/>
        </a:spcAft>
        <a:buClr>
          <a:srgbClr val="000000"/>
        </a:buClr>
        <a:buSzPct val="100000"/>
        <a:buFont typeface="Times New Roman" pitchFamily="16" charset="0"/>
        <a:defRPr sz="2200">
          <a:solidFill>
            <a:srgbClr val="333333"/>
          </a:solidFill>
          <a:latin typeface="+mn-lt"/>
          <a:ea typeface="+mn-ea"/>
          <a:cs typeface="+mn-cs"/>
        </a:defRPr>
      </a:lvl5pPr>
      <a:lvl6pPr marL="2514600" indent="-228600" algn="l" defTabSz="449263" rtl="0" fontAlgn="base" hangingPunct="0">
        <a:lnSpc>
          <a:spcPct val="93000"/>
        </a:lnSpc>
        <a:spcBef>
          <a:spcPct val="0"/>
        </a:spcBef>
        <a:spcAft>
          <a:spcPts val="313"/>
        </a:spcAft>
        <a:buClr>
          <a:srgbClr val="000000"/>
        </a:buClr>
        <a:buSzPct val="100000"/>
        <a:buFont typeface="Times New Roman" pitchFamily="16" charset="0"/>
        <a:defRPr sz="2200">
          <a:solidFill>
            <a:srgbClr val="333333"/>
          </a:solidFill>
          <a:latin typeface="+mn-lt"/>
          <a:ea typeface="+mn-ea"/>
          <a:cs typeface="+mn-cs"/>
        </a:defRPr>
      </a:lvl6pPr>
      <a:lvl7pPr marL="2971800" indent="-228600" algn="l" defTabSz="449263" rtl="0" fontAlgn="base" hangingPunct="0">
        <a:lnSpc>
          <a:spcPct val="93000"/>
        </a:lnSpc>
        <a:spcBef>
          <a:spcPct val="0"/>
        </a:spcBef>
        <a:spcAft>
          <a:spcPts val="313"/>
        </a:spcAft>
        <a:buClr>
          <a:srgbClr val="000000"/>
        </a:buClr>
        <a:buSzPct val="100000"/>
        <a:buFont typeface="Times New Roman" pitchFamily="16" charset="0"/>
        <a:defRPr sz="2200">
          <a:solidFill>
            <a:srgbClr val="333333"/>
          </a:solidFill>
          <a:latin typeface="+mn-lt"/>
          <a:ea typeface="+mn-ea"/>
          <a:cs typeface="+mn-cs"/>
        </a:defRPr>
      </a:lvl7pPr>
      <a:lvl8pPr marL="3429000" indent="-228600" algn="l" defTabSz="449263" rtl="0" fontAlgn="base" hangingPunct="0">
        <a:lnSpc>
          <a:spcPct val="93000"/>
        </a:lnSpc>
        <a:spcBef>
          <a:spcPct val="0"/>
        </a:spcBef>
        <a:spcAft>
          <a:spcPts val="313"/>
        </a:spcAft>
        <a:buClr>
          <a:srgbClr val="000000"/>
        </a:buClr>
        <a:buSzPct val="100000"/>
        <a:buFont typeface="Times New Roman" pitchFamily="16" charset="0"/>
        <a:defRPr sz="2200">
          <a:solidFill>
            <a:srgbClr val="333333"/>
          </a:solidFill>
          <a:latin typeface="+mn-lt"/>
          <a:ea typeface="+mn-ea"/>
          <a:cs typeface="+mn-cs"/>
        </a:defRPr>
      </a:lvl8pPr>
      <a:lvl9pPr marL="3886200" indent="-228600" algn="l" defTabSz="449263" rtl="0" fontAlgn="base" hangingPunct="0">
        <a:lnSpc>
          <a:spcPct val="93000"/>
        </a:lnSpc>
        <a:spcBef>
          <a:spcPct val="0"/>
        </a:spcBef>
        <a:spcAft>
          <a:spcPts val="313"/>
        </a:spcAft>
        <a:buClr>
          <a:srgbClr val="000000"/>
        </a:buClr>
        <a:buSzPct val="100000"/>
        <a:buFont typeface="Times New Roman" pitchFamily="16" charset="0"/>
        <a:defRPr sz="2200">
          <a:solidFill>
            <a:srgbClr val="333333"/>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subTitle"/>
          </p:nvPr>
        </p:nvSpPr>
        <p:spPr>
          <a:xfrm>
            <a:off x="792163" y="1368425"/>
            <a:ext cx="8439150" cy="4384675"/>
          </a:xfrm>
          <a:ln/>
        </p:spPr>
        <p:txBody>
          <a:bodyPr tIns="28224"/>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3200">
                <a:solidFill>
                  <a:srgbClr val="000000"/>
                </a:solidFill>
              </a:rPr>
              <a:t>Открытое занятие по сказкатерапии «Королевство чувств»</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ru-RU" sz="3200">
              <a:solidFill>
                <a:srgbClr val="000000"/>
              </a:solidFill>
            </a:endParaRP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3200">
                <a:solidFill>
                  <a:srgbClr val="000000"/>
                </a:solidFill>
              </a:rPr>
              <a:t>Педагог — психолог </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3200">
                <a:solidFill>
                  <a:srgbClr val="000000"/>
                </a:solidFill>
              </a:rPr>
              <a:t>Сергеенко Виктория Валерьевна</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3200">
                <a:solidFill>
                  <a:srgbClr val="000000"/>
                </a:solidFill>
              </a:rPr>
              <a:t>Д/с «Золотая рыбка» г. Семикаракорск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200" b="1">
                <a:latin typeface="Nimbus Roman No9 L;Times New Ro" pitchFamily="16" charset="0"/>
              </a:rPr>
              <a:t>Сказка о Царевне по имени Радость</a:t>
            </a:r>
          </a:p>
        </p:txBody>
      </p:sp>
      <p:sp>
        <p:nvSpPr>
          <p:cNvPr id="5122" name="Rectangle 2"/>
          <p:cNvSpPr>
            <a:spLocks noGrp="1" noChangeArrowheads="1"/>
          </p:cNvSpPr>
          <p:nvPr>
            <p:ph type="body" idx="1"/>
          </p:nvPr>
        </p:nvSpPr>
        <p:spPr>
          <a:xfrm>
            <a:off x="431800" y="1511300"/>
            <a:ext cx="4506913" cy="5184775"/>
          </a:xfrm>
          <a:ln/>
        </p:spPr>
        <p:txBody>
          <a:bodyPr tIns="0"/>
          <a:lstStyle/>
          <a:p>
            <a:pPr algn="just">
              <a:lnSpc>
                <a:spcPct val="102000"/>
              </a:lnSpc>
              <a:tabLst>
                <a:tab pos="723900" algn="l"/>
                <a:tab pos="1447800" algn="l"/>
                <a:tab pos="2171700" algn="l"/>
                <a:tab pos="2895600" algn="l"/>
                <a:tab pos="3619500" algn="l"/>
                <a:tab pos="4343400" algn="l"/>
              </a:tabLst>
            </a:pPr>
            <a:r>
              <a:rPr lang="ru-RU" sz="1600" dirty="0">
                <a:latin typeface="Nimbus Roman No9 L;Times New Ro" pitchFamily="16" charset="0"/>
              </a:rPr>
              <a:t>В некотором Царстве в </a:t>
            </a:r>
            <a:r>
              <a:rPr lang="ru-RU" sz="1600" dirty="0" smtClean="0">
                <a:latin typeface="Nimbus Roman No9 L;Times New Ro" pitchFamily="16" charset="0"/>
              </a:rPr>
              <a:t>некотором </a:t>
            </a:r>
            <a:r>
              <a:rPr lang="ru-RU" sz="1600" dirty="0">
                <a:latin typeface="Nimbus Roman No9 L;Times New Ro" pitchFamily="16" charset="0"/>
              </a:rPr>
              <a:t>государстве, жили — были король Восторг и королева Ликование. И в один прекрасный день родилась у них дочь и назвали ее Радость. В королевстве наступил большой праздник, счастливые родители пригласили всех королей из близлежащих земель. Любой человек мог прийти и посмотреть на это чудесное дитя. На праздник были приглашены и добрые феи, они приготовили для девочки прекрасные подарки. Всем было   весело. На праздник не пригласили лишь одну женщину, звали ее Злость.  Король знал что она могла </a:t>
            </a:r>
            <a:r>
              <a:rPr lang="ru-RU" sz="1600" dirty="0" smtClean="0">
                <a:latin typeface="Nimbus Roman No9 L;Times New Ro" pitchFamily="16" charset="0"/>
              </a:rPr>
              <a:t>насылать </a:t>
            </a:r>
            <a:r>
              <a:rPr lang="ru-RU" sz="1600" dirty="0">
                <a:latin typeface="Nimbus Roman No9 L;Times New Ro" pitchFamily="16" charset="0"/>
              </a:rPr>
              <a:t>на людей страшное злое </a:t>
            </a:r>
            <a:r>
              <a:rPr lang="ru-RU" sz="1600" dirty="0" smtClean="0">
                <a:latin typeface="Nimbus Roman No9 L;Times New Ro" pitchFamily="16" charset="0"/>
              </a:rPr>
              <a:t>колдовство.  </a:t>
            </a:r>
            <a:r>
              <a:rPr lang="ru-RU" sz="1600" dirty="0">
                <a:latin typeface="Nimbus Roman No9 L;Times New Ro" pitchFamily="16" charset="0"/>
              </a:rPr>
              <a:t>И побоялся, что она сможет причинить вред его дочери. </a:t>
            </a:r>
          </a:p>
        </p:txBody>
      </p:sp>
      <p:pic>
        <p:nvPicPr>
          <p:cNvPr id="5123" name="Picture 3"/>
          <p:cNvPicPr>
            <a:picLocks noChangeAspect="1" noChangeArrowheads="1"/>
          </p:cNvPicPr>
          <p:nvPr/>
        </p:nvPicPr>
        <p:blipFill>
          <a:blip r:embed="rId3"/>
          <a:srcRect/>
          <a:stretch>
            <a:fillRect/>
          </a:stretch>
        </p:blipFill>
        <p:spPr bwMode="auto">
          <a:xfrm>
            <a:off x="5187950" y="1690688"/>
            <a:ext cx="4387850" cy="442912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fill="hold" nodeType="clickEffect">
                                  <p:stCondLst>
                                    <p:cond delay="0"/>
                                  </p:stCondLst>
                                  <p:childTnLst>
                                    <p:set>
                                      <p:cBhvr additive="repl">
                                        <p:cTn id="6" dur="1" fill="hold">
                                          <p:stCondLst>
                                            <p:cond delay="0"/>
                                          </p:stCondLst>
                                        </p:cTn>
                                        <p:tgtEl>
                                          <p:spTgt spid="5121">
                                            <p:txEl>
                                              <p:pRg st="0" end="0"/>
                                            </p:txEl>
                                          </p:spTgt>
                                        </p:tgtEl>
                                        <p:attrNameLst>
                                          <p:attrName>style.visibility</p:attrName>
                                        </p:attrNameLst>
                                      </p:cBhvr>
                                      <p:to>
                                        <p:strVal val="visible"/>
                                      </p:to>
                                    </p:set>
                                    <p:animEffect transition="in" filter="fade">
                                      <p:cBhvr additive="repl">
                                        <p:cTn id="7" dur="2000"/>
                                        <p:tgtEl>
                                          <p:spTgt spid="51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nodeType="clickEffect">
                                  <p:stCondLst>
                                    <p:cond delay="0"/>
                                  </p:stCondLst>
                                  <p:childTnLst>
                                    <p:set>
                                      <p:cBhvr additive="repl">
                                        <p:cTn id="11" dur="1" fill="hold">
                                          <p:stCondLst>
                                            <p:cond delay="0"/>
                                          </p:stCondLst>
                                        </p:cTn>
                                        <p:tgtEl>
                                          <p:spTgt spid="5122">
                                            <p:txEl>
                                              <p:pRg st="0" end="0"/>
                                            </p:txEl>
                                          </p:spTgt>
                                        </p:tgtEl>
                                        <p:attrNameLst>
                                          <p:attrName>style.visibility</p:attrName>
                                        </p:attrNameLst>
                                      </p:cBhvr>
                                      <p:to>
                                        <p:strVal val="visible"/>
                                      </p:to>
                                    </p:set>
                                    <p:animEffect transition="in" filter="dissolve">
                                      <p:cBhvr additive="repl">
                                        <p:cTn id="12" dur="500"/>
                                        <p:tgtEl>
                                          <p:spTgt spid="51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nodeType="clickEffect">
                                  <p:stCondLst>
                                    <p:cond delay="0"/>
                                  </p:stCondLst>
                                  <p:childTnLst>
                                    <p:set>
                                      <p:cBhvr additive="repl">
                                        <p:cTn id="16" dur="1" fill="hold">
                                          <p:stCondLst>
                                            <p:cond delay="0"/>
                                          </p:stCondLst>
                                        </p:cTn>
                                        <p:tgtEl>
                                          <p:spTgt spid="5123"/>
                                        </p:tgtEl>
                                        <p:attrNameLst>
                                          <p:attrName>style.visibility</p:attrName>
                                        </p:attrNameLst>
                                      </p:cBhvr>
                                      <p:to>
                                        <p:strVal val="visible"/>
                                      </p:to>
                                    </p:set>
                                    <p:animEffect transition="in" filter="dissolve">
                                      <p:cBhvr additive="repl">
                                        <p:cTn id="1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3"/>
          <a:srcRect/>
          <a:stretch>
            <a:fillRect/>
          </a:stretch>
        </p:blipFill>
        <p:spPr bwMode="auto">
          <a:xfrm>
            <a:off x="576263" y="1436688"/>
            <a:ext cx="4032250" cy="3027362"/>
          </a:xfrm>
          <a:prstGeom prst="rect">
            <a:avLst/>
          </a:prstGeom>
          <a:noFill/>
          <a:ln w="9525">
            <a:noFill/>
            <a:round/>
            <a:headEnd/>
            <a:tailEnd/>
          </a:ln>
          <a:effectLst/>
        </p:spPr>
      </p:pic>
      <p:sp>
        <p:nvSpPr>
          <p:cNvPr id="6146" name="Rectangle 2"/>
          <p:cNvSpPr>
            <a:spLocks noGrp="1" noChangeArrowheads="1"/>
          </p:cNvSpPr>
          <p:nvPr>
            <p:ph type="body"/>
          </p:nvPr>
        </p:nvSpPr>
        <p:spPr>
          <a:xfrm>
            <a:off x="647700" y="4824413"/>
            <a:ext cx="8207375" cy="2090737"/>
          </a:xfrm>
          <a:ln/>
        </p:spPr>
        <p:txBody>
          <a:bodyPr anchor="t"/>
          <a:lstStyle/>
          <a:p>
            <a:pPr marL="342900" indent="-342900">
              <a:lnSpc>
                <a:spcPct val="102000"/>
              </a:lnSpc>
              <a:spcAft>
                <a:spcPts val="1538"/>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2800">
                <a:solidFill>
                  <a:srgbClr val="333333"/>
                </a:solidFill>
                <a:latin typeface="Nimbus Roman No9 L;Times New Ro" pitchFamily="16" charset="0"/>
              </a:rPr>
              <a:t>Во дворце состоялся бал и девочку все одаривали подарками. </a:t>
            </a:r>
          </a:p>
        </p:txBody>
      </p:sp>
      <p:pic>
        <p:nvPicPr>
          <p:cNvPr id="6147" name="Picture 3"/>
          <p:cNvPicPr>
            <a:picLocks noChangeAspect="1" noChangeArrowheads="1"/>
          </p:cNvPicPr>
          <p:nvPr/>
        </p:nvPicPr>
        <p:blipFill>
          <a:blip r:embed="rId4"/>
          <a:srcRect/>
          <a:stretch>
            <a:fillRect/>
          </a:stretch>
        </p:blipFill>
        <p:spPr bwMode="auto">
          <a:xfrm>
            <a:off x="5400675" y="1436688"/>
            <a:ext cx="3959225" cy="295592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additive="repl">
                                        <p:cTn id="6" dur="1" fill="hold">
                                          <p:stCondLst>
                                            <p:cond delay="0"/>
                                          </p:stCondLst>
                                        </p:cTn>
                                        <p:tgtEl>
                                          <p:spTgt spid="6145"/>
                                        </p:tgtEl>
                                        <p:attrNameLst>
                                          <p:attrName>style.visibility</p:attrName>
                                        </p:attrNameLst>
                                      </p:cBhvr>
                                      <p:to>
                                        <p:strVal val="visible"/>
                                      </p:to>
                                    </p:set>
                                    <p:anim calcmode="lin" valueType="num">
                                      <p:cBhvr additive="repl">
                                        <p:cTn id="7" dur="5000" fill="hold"/>
                                        <p:tgtEl>
                                          <p:spTgt spid="6145"/>
                                        </p:tgtEl>
                                        <p:attrNameLst>
                                          <p:attrName>ppt_w</p:attrName>
                                        </p:attrNameLst>
                                      </p:cBhvr>
                                      <p:tavLst>
                                        <p:tav tm="0" fmla="#ppt_w*sin(2.5*pi*$)">
                                          <p:val>
                                            <p:strVal val="0"/>
                                          </p:val>
                                        </p:tav>
                                        <p:tav tm="100000">
                                          <p:val>
                                            <p:strVal val="1"/>
                                          </p:val>
                                        </p:tav>
                                      </p:tavLst>
                                    </p:anim>
                                    <p:anim calcmode="lin" valueType="num">
                                      <p:cBhvr additive="repl">
                                        <p:cTn id="8" dur="5000" fill="hold"/>
                                        <p:tgtEl>
                                          <p:spTgt spid="6145"/>
                                        </p:tgtEl>
                                        <p:attrNameLst>
                                          <p:attrName>ppt_h</p:attrName>
                                        </p:attrNameLst>
                                      </p:cBhvr>
                                      <p:tavLst>
                                        <p:tav tm="10000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nodeType="clickEffect">
                                  <p:stCondLst>
                                    <p:cond delay="0"/>
                                  </p:stCondLst>
                                  <p:childTnLst>
                                    <p:set>
                                      <p:cBhvr additive="repl">
                                        <p:cTn id="12" dur="1" fill="hold">
                                          <p:stCondLst>
                                            <p:cond delay="0"/>
                                          </p:stCondLst>
                                        </p:cTn>
                                        <p:tgtEl>
                                          <p:spTgt spid="6147"/>
                                        </p:tgtEl>
                                        <p:attrNameLst>
                                          <p:attrName>style.visibility</p:attrName>
                                        </p:attrNameLst>
                                      </p:cBhvr>
                                      <p:to>
                                        <p:strVal val="visible"/>
                                      </p:to>
                                    </p:set>
                                    <p:anim calcmode="lin" valueType="num">
                                      <p:cBhvr additive="repl">
                                        <p:cTn id="13" dur="5000" fill="hold"/>
                                        <p:tgtEl>
                                          <p:spTgt spid="6147"/>
                                        </p:tgtEl>
                                        <p:attrNameLst>
                                          <p:attrName>ppt_w</p:attrName>
                                        </p:attrNameLst>
                                      </p:cBhvr>
                                      <p:tavLst>
                                        <p:tav tm="0" fmla="#ppt_w*sin(2.5*pi*$)">
                                          <p:val>
                                            <p:strVal val="0"/>
                                          </p:val>
                                        </p:tav>
                                        <p:tav tm="100000">
                                          <p:val>
                                            <p:strVal val="1"/>
                                          </p:val>
                                        </p:tav>
                                      </p:tavLst>
                                    </p:anim>
                                    <p:anim calcmode="lin" valueType="num">
                                      <p:cBhvr additive="repl">
                                        <p:cTn id="14" dur="5000" fill="hold"/>
                                        <p:tgtEl>
                                          <p:spTgt spid="6147"/>
                                        </p:tgtEl>
                                        <p:attrNameLst>
                                          <p:attrName>ppt_h</p:attrName>
                                        </p:attrNameLst>
                                      </p:cBhvr>
                                      <p:tavLst>
                                        <p:tav tm="10000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nodeType="clickEffect">
                                  <p:stCondLst>
                                    <p:cond delay="0"/>
                                  </p:stCondLst>
                                  <p:childTnLst>
                                    <p:set>
                                      <p:cBhvr additive="repl">
                                        <p:cTn id="18" dur="1" fill="hold">
                                          <p:stCondLst>
                                            <p:cond delay="0"/>
                                          </p:stCondLst>
                                        </p:cTn>
                                        <p:tgtEl>
                                          <p:spTgt spid="6146">
                                            <p:txEl>
                                              <p:pRg st="0" end="0"/>
                                            </p:txEl>
                                          </p:spTgt>
                                        </p:tgtEl>
                                        <p:attrNameLst>
                                          <p:attrName>style.visibility</p:attrName>
                                        </p:attrNameLst>
                                      </p:cBhvr>
                                      <p:to>
                                        <p:strVal val="visible"/>
                                      </p:to>
                                    </p:set>
                                    <p:anim calcmode="lin" valueType="num">
                                      <p:cBhvr additive="repl">
                                        <p:cTn id="19" dur="5000" fill="hold"/>
                                        <p:tgtEl>
                                          <p:spTgt spid="6146">
                                            <p:txEl>
                                              <p:pRg st="0" end="0"/>
                                            </p:txEl>
                                          </p:spTgt>
                                        </p:tgtEl>
                                        <p:attrNameLst>
                                          <p:attrName>ppt_w</p:attrName>
                                        </p:attrNameLst>
                                      </p:cBhvr>
                                      <p:tavLst>
                                        <p:tav tm="0" fmla="#ppt_w*sin(2.5*pi*$)">
                                          <p:val>
                                            <p:strVal val="0"/>
                                          </p:val>
                                        </p:tav>
                                        <p:tav tm="100000">
                                          <p:val>
                                            <p:strVal val="1"/>
                                          </p:val>
                                        </p:tav>
                                      </p:tavLst>
                                    </p:anim>
                                    <p:anim calcmode="lin" valueType="num">
                                      <p:cBhvr additive="repl">
                                        <p:cTn id="20" dur="5000" fill="hold"/>
                                        <p:tgtEl>
                                          <p:spTgt spid="6146">
                                            <p:txEl>
                                              <p:pRg st="0" end="0"/>
                                            </p:txEl>
                                          </p:spTgt>
                                        </p:tgtEl>
                                        <p:attrNameLst>
                                          <p:attrName>ppt_h</p:attrName>
                                        </p:attrNameLst>
                                      </p:cBhvr>
                                      <p:tavLst>
                                        <p:tav tm="10000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body"/>
          </p:nvPr>
        </p:nvSpPr>
        <p:spPr>
          <a:xfrm>
            <a:off x="820738" y="1870075"/>
            <a:ext cx="4117975" cy="4384675"/>
          </a:xfrm>
          <a:ln/>
        </p:spPr>
        <p:txBody>
          <a:bodyPr anchor="t"/>
          <a:lstStyle/>
          <a:p>
            <a:pPr marL="342900" indent="-342900" algn="just">
              <a:lnSpc>
                <a:spcPct val="102000"/>
              </a:lnSpc>
              <a:spcAft>
                <a:spcPts val="1538"/>
              </a:spcAft>
              <a:tabLst>
                <a:tab pos="723900" algn="l"/>
                <a:tab pos="1447800" algn="l"/>
                <a:tab pos="2171700" algn="l"/>
                <a:tab pos="2895600" algn="l"/>
                <a:tab pos="3619500" algn="l"/>
              </a:tabLst>
            </a:pPr>
            <a:r>
              <a:rPr lang="ru-RU" sz="1600" dirty="0">
                <a:solidFill>
                  <a:srgbClr val="333333"/>
                </a:solidFill>
                <a:latin typeface="Nimbus Roman No9 L;Times New Ro" pitchFamily="16" charset="0"/>
              </a:rPr>
              <a:t>В самый разгар веселья, налетели на город злые тучи, задрожала земля, и появилась злая колдунья! Она обиделась, что ее не пригласили на торжество. Она подошла к колыбели где лежала маленькая принцесса и сказала: «Я хочу тоже сделать подарок! В день совершеннолетия, сразит принцессу тяжелый недуг, из радостной и веселой девочки, она превратится в злую, коварную особу, и с этого момента вы уже никогда обо мне не сможете забыть, она будет каждый день напоминать вам мое имя» - и исчезла!</a:t>
            </a:r>
          </a:p>
        </p:txBody>
      </p:sp>
      <p:pic>
        <p:nvPicPr>
          <p:cNvPr id="7170" name="Picture 2"/>
          <p:cNvPicPr>
            <a:picLocks noChangeAspect="1" noChangeArrowheads="1"/>
          </p:cNvPicPr>
          <p:nvPr/>
        </p:nvPicPr>
        <p:blipFill>
          <a:blip r:embed="rId3"/>
          <a:srcRect/>
          <a:stretch>
            <a:fillRect/>
          </a:stretch>
        </p:blipFill>
        <p:spPr bwMode="auto">
          <a:xfrm>
            <a:off x="5313363" y="1800225"/>
            <a:ext cx="4333875" cy="395922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additive="repl">
                                        <p:cTn id="6" dur="1" fill="hold">
                                          <p:stCondLst>
                                            <p:cond delay="0"/>
                                          </p:stCondLst>
                                        </p:cTn>
                                        <p:tgtEl>
                                          <p:spTgt spid="7169">
                                            <p:txEl>
                                              <p:pRg st="0" end="0"/>
                                            </p:txEl>
                                          </p:spTgt>
                                        </p:tgtEl>
                                        <p:attrNameLst>
                                          <p:attrName>style.visibility</p:attrName>
                                        </p:attrNameLst>
                                      </p:cBhvr>
                                      <p:to>
                                        <p:strVal val="visible"/>
                                      </p:to>
                                    </p:set>
                                    <p:animEffect transition="in" filter="strips(downLeft)">
                                      <p:cBhvr additive="repl">
                                        <p:cTn id="7" dur="500"/>
                                        <p:tgtEl>
                                          <p:spTgt spid="71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additive="repl">
                                        <p:cTn id="11" dur="1" fill="hold">
                                          <p:stCondLst>
                                            <p:cond delay="0"/>
                                          </p:stCondLst>
                                        </p:cTn>
                                        <p:tgtEl>
                                          <p:spTgt spid="7170"/>
                                        </p:tgtEl>
                                        <p:attrNameLst>
                                          <p:attrName>style.visibility</p:attrName>
                                        </p:attrNameLst>
                                      </p:cBhvr>
                                      <p:to>
                                        <p:strVal val="visible"/>
                                      </p:to>
                                    </p:set>
                                    <p:animEffect transition="in" filter="strips(downLeft)">
                                      <p:cBhvr additive="repl">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3"/>
          <a:srcRect/>
          <a:stretch>
            <a:fillRect/>
          </a:stretch>
        </p:blipFill>
        <p:spPr bwMode="auto">
          <a:xfrm>
            <a:off x="360363" y="1655763"/>
            <a:ext cx="4578350" cy="4464050"/>
          </a:xfrm>
          <a:prstGeom prst="rect">
            <a:avLst/>
          </a:prstGeom>
          <a:noFill/>
          <a:ln w="9525">
            <a:noFill/>
            <a:round/>
            <a:headEnd/>
            <a:tailEnd/>
          </a:ln>
          <a:effectLst/>
        </p:spPr>
      </p:pic>
      <p:sp>
        <p:nvSpPr>
          <p:cNvPr id="8194" name="Rectangle 2"/>
          <p:cNvSpPr>
            <a:spLocks noGrp="1" noChangeArrowheads="1"/>
          </p:cNvSpPr>
          <p:nvPr>
            <p:ph type="body"/>
          </p:nvPr>
        </p:nvSpPr>
        <p:spPr>
          <a:xfrm>
            <a:off x="5145088" y="1870075"/>
            <a:ext cx="4117975" cy="4384675"/>
          </a:xfrm>
          <a:ln/>
        </p:spPr>
        <p:txBody>
          <a:bodyPr anchor="t"/>
          <a:lstStyle/>
          <a:p>
            <a:pPr marL="342900" indent="-342900" algn="just">
              <a:lnSpc>
                <a:spcPct val="102000"/>
              </a:lnSpc>
              <a:spcAft>
                <a:spcPts val="1538"/>
              </a:spcAft>
              <a:tabLst>
                <a:tab pos="723900" algn="l"/>
                <a:tab pos="1447800" algn="l"/>
                <a:tab pos="2171700" algn="l"/>
                <a:tab pos="2895600" algn="l"/>
                <a:tab pos="3619500" algn="l"/>
              </a:tabLst>
            </a:pPr>
            <a:r>
              <a:rPr lang="ru-RU" sz="1800" dirty="0">
                <a:solidFill>
                  <a:srgbClr val="333333"/>
                </a:solidFill>
                <a:latin typeface="Nimbus Roman No9 L;Times New Ro" pitchFamily="16" charset="0"/>
              </a:rPr>
              <a:t>Праздник был испорчен, гости разошлись. А родители стали изо дня в день ожидать этого страшного события.   Девочка росла красивой и здоровой, она улыбалась </a:t>
            </a:r>
            <a:r>
              <a:rPr lang="ru-RU" sz="1800" dirty="0" smtClean="0">
                <a:solidFill>
                  <a:srgbClr val="333333"/>
                </a:solidFill>
                <a:latin typeface="Nimbus Roman No9 L;Times New Ro" pitchFamily="16" charset="0"/>
              </a:rPr>
              <a:t>растениям, </a:t>
            </a:r>
            <a:r>
              <a:rPr lang="ru-RU" sz="1800" dirty="0">
                <a:solidFill>
                  <a:srgbClr val="333333"/>
                </a:solidFill>
                <a:latin typeface="Nimbus Roman No9 L;Times New Ro" pitchFamily="16" charset="0"/>
              </a:rPr>
              <a:t>животным, птицам. Все вокруг расцветало с ее появлением королевство позабыло о горе и разрушениях. И казалось, что бесконечное счастье никогда не закончится...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fill="hold" nodeType="clickEffect">
                                  <p:stCondLst>
                                    <p:cond delay="0"/>
                                  </p:stCondLst>
                                  <p:childTnLst>
                                    <p:set>
                                      <p:cBhvr additive="repl">
                                        <p:cTn id="6" dur="1" fill="hold">
                                          <p:stCondLst>
                                            <p:cond delay="0"/>
                                          </p:stCondLst>
                                        </p:cTn>
                                        <p:tgtEl>
                                          <p:spTgt spid="8193"/>
                                        </p:tgtEl>
                                        <p:attrNameLst>
                                          <p:attrName>style.visibility</p:attrName>
                                        </p:attrNameLst>
                                      </p:cBhvr>
                                      <p:to>
                                        <p:strVal val="visible"/>
                                      </p:to>
                                    </p:set>
                                    <p:animEffect transition="in" filter="fade">
                                      <p:cBhvr additive="repl">
                                        <p:cTn id="7" dur="800" decel="100000"/>
                                        <p:tgtEl>
                                          <p:spTgt spid="8193"/>
                                        </p:tgtEl>
                                      </p:cBhvr>
                                    </p:animEffect>
                                    <p:anim calcmode="lin" valueType="num">
                                      <p:cBhvr additive="repl">
                                        <p:cTn id="8" dur="800" decel="100000" fill="hold"/>
                                        <p:tgtEl>
                                          <p:spTgt spid="8193"/>
                                        </p:tgtEl>
                                        <p:attrNameLst>
                                          <p:attrName>r</p:attrName>
                                        </p:attrNameLst>
                                      </p:cBhvr>
                                      <p:tavLst>
                                        <p:tav tm="100000">
                                          <p:val>
                                            <p:strVal val="-90"/>
                                          </p:val>
                                        </p:tav>
                                        <p:tav tm="100000">
                                          <p:val>
                                            <p:strVal val="0"/>
                                          </p:val>
                                        </p:tav>
                                      </p:tavLst>
                                    </p:anim>
                                    <p:anim calcmode="lin" valueType="num">
                                      <p:cBhvr additive="repl">
                                        <p:cTn id="9" dur="800" decel="100000" fill="hold"/>
                                        <p:tgtEl>
                                          <p:spTgt spid="8193"/>
                                        </p:tgtEl>
                                        <p:attrNameLst>
                                          <p:attrName>ppt_x</p:attrName>
                                        </p:attrNameLst>
                                      </p:cBhvr>
                                      <p:tavLst>
                                        <p:tav tm="100000">
                                          <p:val>
                                            <p:strVal val="#ppt_x+0.4"/>
                                          </p:val>
                                        </p:tav>
                                        <p:tav tm="100000">
                                          <p:val>
                                            <p:strVal val="#ppt_x-0.05"/>
                                          </p:val>
                                        </p:tav>
                                      </p:tavLst>
                                    </p:anim>
                                    <p:anim calcmode="lin" valueType="num">
                                      <p:cBhvr additive="repl">
                                        <p:cTn id="10" dur="800" decel="100000" fill="hold"/>
                                        <p:tgtEl>
                                          <p:spTgt spid="8193"/>
                                        </p:tgtEl>
                                        <p:attrNameLst>
                                          <p:attrName>ppt_y</p:attrName>
                                        </p:attrNameLst>
                                      </p:cBhvr>
                                      <p:tavLst>
                                        <p:tav tm="100000">
                                          <p:val>
                                            <p:strVal val="#ppt_y-0.4"/>
                                          </p:val>
                                        </p:tav>
                                        <p:tav tm="100000">
                                          <p:val>
                                            <p:strVal val="#ppt_y+0.1"/>
                                          </p:val>
                                        </p:tav>
                                      </p:tavLst>
                                    </p:anim>
                                    <p:anim calcmode="lin" valueType="num">
                                      <p:cBhvr additive="repl">
                                        <p:cTn id="11" dur="200" accel="100000" fill="hold">
                                          <p:stCondLst>
                                            <p:cond delay="0"/>
                                          </p:stCondLst>
                                        </p:cTn>
                                        <p:tgtEl>
                                          <p:spTgt spid="8193"/>
                                        </p:tgtEl>
                                        <p:attrNameLst>
                                          <p:attrName>ppt_x</p:attrName>
                                        </p:attrNameLst>
                                      </p:cBhvr>
                                      <p:tavLst>
                                        <p:tav tm="100000">
                                          <p:val>
                                            <p:strVal val="#ppt_x-0.05"/>
                                          </p:val>
                                        </p:tav>
                                        <p:tav tm="100000">
                                          <p:val>
                                            <p:strVal val="#ppt_x"/>
                                          </p:val>
                                        </p:tav>
                                      </p:tavLst>
                                    </p:anim>
                                    <p:anim calcmode="lin" valueType="num">
                                      <p:cBhvr additive="repl">
                                        <p:cTn id="12" dur="200" accel="100000" fill="hold">
                                          <p:stCondLst>
                                            <p:cond delay="0"/>
                                          </p:stCondLst>
                                        </p:cTn>
                                        <p:tgtEl>
                                          <p:spTgt spid="8193"/>
                                        </p:tgtEl>
                                        <p:attrNameLst>
                                          <p:attrName>ppt_y</p:attrName>
                                        </p:attrNameLst>
                                      </p:cBhvr>
                                      <p:tavLst>
                                        <p:tav tm="10000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fill="hold" nodeType="clickEffect">
                                  <p:stCondLst>
                                    <p:cond delay="0"/>
                                  </p:stCondLst>
                                  <p:childTnLst>
                                    <p:set>
                                      <p:cBhvr additive="repl">
                                        <p:cTn id="16" dur="1" fill="hold">
                                          <p:stCondLst>
                                            <p:cond delay="0"/>
                                          </p:stCondLst>
                                        </p:cTn>
                                        <p:tgtEl>
                                          <p:spTgt spid="8194">
                                            <p:txEl>
                                              <p:pRg st="0" end="0"/>
                                            </p:txEl>
                                          </p:spTgt>
                                        </p:tgtEl>
                                        <p:attrNameLst>
                                          <p:attrName>style.visibility</p:attrName>
                                        </p:attrNameLst>
                                      </p:cBhvr>
                                      <p:to>
                                        <p:strVal val="visible"/>
                                      </p:to>
                                    </p:set>
                                    <p:animEffect transition="in" filter="fade">
                                      <p:cBhvr additive="repl">
                                        <p:cTn id="17" dur="800" decel="100000"/>
                                        <p:tgtEl>
                                          <p:spTgt spid="8194">
                                            <p:txEl>
                                              <p:pRg st="0" end="0"/>
                                            </p:txEl>
                                          </p:spTgt>
                                        </p:tgtEl>
                                      </p:cBhvr>
                                    </p:animEffect>
                                    <p:anim calcmode="lin" valueType="num">
                                      <p:cBhvr additive="repl">
                                        <p:cTn id="18" dur="800" decel="100000" fill="hold"/>
                                        <p:tgtEl>
                                          <p:spTgt spid="8194">
                                            <p:txEl>
                                              <p:pRg st="0" end="0"/>
                                            </p:txEl>
                                          </p:spTgt>
                                        </p:tgtEl>
                                        <p:attrNameLst>
                                          <p:attrName>r</p:attrName>
                                        </p:attrNameLst>
                                      </p:cBhvr>
                                      <p:tavLst>
                                        <p:tav tm="100000">
                                          <p:val>
                                            <p:strVal val="-90"/>
                                          </p:val>
                                        </p:tav>
                                        <p:tav tm="100000">
                                          <p:val>
                                            <p:strVal val="0"/>
                                          </p:val>
                                        </p:tav>
                                      </p:tavLst>
                                    </p:anim>
                                    <p:anim calcmode="lin" valueType="num">
                                      <p:cBhvr additive="repl">
                                        <p:cTn id="19" dur="800" decel="100000" fill="hold"/>
                                        <p:tgtEl>
                                          <p:spTgt spid="8194">
                                            <p:txEl>
                                              <p:pRg st="0" end="0"/>
                                            </p:txEl>
                                          </p:spTgt>
                                        </p:tgtEl>
                                        <p:attrNameLst>
                                          <p:attrName>ppt_x</p:attrName>
                                        </p:attrNameLst>
                                      </p:cBhvr>
                                      <p:tavLst>
                                        <p:tav tm="100000">
                                          <p:val>
                                            <p:strVal val="#ppt_x+0.4"/>
                                          </p:val>
                                        </p:tav>
                                        <p:tav tm="100000">
                                          <p:val>
                                            <p:strVal val="#ppt_x-0.05"/>
                                          </p:val>
                                        </p:tav>
                                      </p:tavLst>
                                    </p:anim>
                                    <p:anim calcmode="lin" valueType="num">
                                      <p:cBhvr additive="repl">
                                        <p:cTn id="20" dur="800" decel="100000" fill="hold"/>
                                        <p:tgtEl>
                                          <p:spTgt spid="8194">
                                            <p:txEl>
                                              <p:pRg st="0" end="0"/>
                                            </p:txEl>
                                          </p:spTgt>
                                        </p:tgtEl>
                                        <p:attrNameLst>
                                          <p:attrName>ppt_y</p:attrName>
                                        </p:attrNameLst>
                                      </p:cBhvr>
                                      <p:tavLst>
                                        <p:tav tm="100000">
                                          <p:val>
                                            <p:strVal val="#ppt_y-0.4"/>
                                          </p:val>
                                        </p:tav>
                                        <p:tav tm="100000">
                                          <p:val>
                                            <p:strVal val="#ppt_y+0.1"/>
                                          </p:val>
                                        </p:tav>
                                      </p:tavLst>
                                    </p:anim>
                                    <p:anim calcmode="lin" valueType="num">
                                      <p:cBhvr additive="repl">
                                        <p:cTn id="21" dur="200" accel="100000" fill="hold">
                                          <p:stCondLst>
                                            <p:cond delay="0"/>
                                          </p:stCondLst>
                                        </p:cTn>
                                        <p:tgtEl>
                                          <p:spTgt spid="8194">
                                            <p:txEl>
                                              <p:pRg st="0" end="0"/>
                                            </p:txEl>
                                          </p:spTgt>
                                        </p:tgtEl>
                                        <p:attrNameLst>
                                          <p:attrName>ppt_x</p:attrName>
                                        </p:attrNameLst>
                                      </p:cBhvr>
                                      <p:tavLst>
                                        <p:tav tm="100000">
                                          <p:val>
                                            <p:strVal val="#ppt_x-0.05"/>
                                          </p:val>
                                        </p:tav>
                                        <p:tav tm="100000">
                                          <p:val>
                                            <p:strVal val="#ppt_x"/>
                                          </p:val>
                                        </p:tav>
                                      </p:tavLst>
                                    </p:anim>
                                    <p:anim calcmode="lin" valueType="num">
                                      <p:cBhvr additive="repl">
                                        <p:cTn id="22" dur="200" accel="100000" fill="hold">
                                          <p:stCondLst>
                                            <p:cond delay="0"/>
                                          </p:stCondLst>
                                        </p:cTn>
                                        <p:tgtEl>
                                          <p:spTgt spid="8194">
                                            <p:txEl>
                                              <p:pRg st="0" end="0"/>
                                            </p:txEl>
                                          </p:spTgt>
                                        </p:tgtEl>
                                        <p:attrNameLst>
                                          <p:attrName>ppt_y</p:attrName>
                                        </p:attrNameLst>
                                      </p:cBhvr>
                                      <p:tavLst>
                                        <p:tav tm="10000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body"/>
          </p:nvPr>
        </p:nvSpPr>
        <p:spPr>
          <a:xfrm>
            <a:off x="992188" y="1008063"/>
            <a:ext cx="8439150" cy="2090737"/>
          </a:xfrm>
          <a:ln/>
        </p:spPr>
        <p:txBody>
          <a:bodyPr anchor="t"/>
          <a:lstStyle/>
          <a:p>
            <a:pPr marL="342900" indent="-342900">
              <a:lnSpc>
                <a:spcPct val="102000"/>
              </a:lnSpc>
              <a:spcAft>
                <a:spcPts val="1538"/>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2400" dirty="0">
                <a:solidFill>
                  <a:srgbClr val="333333"/>
                </a:solidFill>
                <a:latin typeface="Nimbus Roman No9 L;Times New Ro" pitchFamily="16" charset="0"/>
              </a:rPr>
              <a:t>Но вот настал день которого боялись все. Девочка повзрослела и проклятие колдуньи начинало сбываться... Она очень изменилась, перестала улыбаться, все время гневалась, кричала, ругалась... только при одном взгляде на нее становилось не по себе. </a:t>
            </a:r>
          </a:p>
        </p:txBody>
      </p:sp>
      <p:pic>
        <p:nvPicPr>
          <p:cNvPr id="9218" name="Picture 2"/>
          <p:cNvPicPr>
            <a:picLocks noChangeAspect="1" noChangeArrowheads="1"/>
          </p:cNvPicPr>
          <p:nvPr/>
        </p:nvPicPr>
        <p:blipFill>
          <a:blip r:embed="rId3"/>
          <a:srcRect/>
          <a:stretch>
            <a:fillRect/>
          </a:stretch>
        </p:blipFill>
        <p:spPr bwMode="auto">
          <a:xfrm>
            <a:off x="1800225" y="3311525"/>
            <a:ext cx="6264275" cy="38163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additive="repl">
                                        <p:cTn id="6" dur="1" fill="hold">
                                          <p:stCondLst>
                                            <p:cond delay="0"/>
                                          </p:stCondLst>
                                        </p:cTn>
                                        <p:tgtEl>
                                          <p:spTgt spid="9217">
                                            <p:txEl>
                                              <p:pRg st="0" end="0"/>
                                            </p:txEl>
                                          </p:spTgt>
                                        </p:tgtEl>
                                        <p:attrNameLst>
                                          <p:attrName>style.visibility</p:attrName>
                                        </p:attrNameLst>
                                      </p:cBhvr>
                                      <p:to>
                                        <p:strVal val="visible"/>
                                      </p:to>
                                    </p:set>
                                    <p:animEffect transition="in" filter="checkerboard(across)">
                                      <p:cBhvr additive="repl">
                                        <p:cTn id="7" dur="500"/>
                                        <p:tgtEl>
                                          <p:spTgt spid="92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additive="repl">
                                        <p:cTn id="11" dur="1" fill="hold">
                                          <p:stCondLst>
                                            <p:cond delay="0"/>
                                          </p:stCondLst>
                                        </p:cTn>
                                        <p:tgtEl>
                                          <p:spTgt spid="9218"/>
                                        </p:tgtEl>
                                        <p:attrNameLst>
                                          <p:attrName>style.visibility</p:attrName>
                                        </p:attrNameLst>
                                      </p:cBhvr>
                                      <p:to>
                                        <p:strVal val="visible"/>
                                      </p:to>
                                    </p:set>
                                    <p:animEffect transition="in" filter="checkerboard(across)">
                                      <p:cBhvr additive="repl">
                                        <p:cTn id="1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body"/>
          </p:nvPr>
        </p:nvSpPr>
        <p:spPr>
          <a:xfrm>
            <a:off x="992188" y="4748213"/>
            <a:ext cx="8439150" cy="2090737"/>
          </a:xfrm>
          <a:ln/>
        </p:spPr>
        <p:txBody>
          <a:bodyPr anchor="t"/>
          <a:lstStyle/>
          <a:p>
            <a:pPr marL="342900" indent="-342900" algn="just">
              <a:lnSpc>
                <a:spcPct val="102000"/>
              </a:lnSpc>
              <a:spcAft>
                <a:spcPts val="1538"/>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ru-RU" sz="1400" dirty="0">
              <a:solidFill>
                <a:srgbClr val="333333"/>
              </a:solidFill>
              <a:latin typeface="Nimbus Roman No9 L;Times New Ro" pitchFamily="16" charset="0"/>
            </a:endParaRPr>
          </a:p>
          <a:p>
            <a:pPr marL="342900" indent="-342900">
              <a:lnSpc>
                <a:spcPct val="153000"/>
              </a:lnSpc>
              <a:spcAft>
                <a:spcPts val="1538"/>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2200" dirty="0">
                <a:solidFill>
                  <a:srgbClr val="333333"/>
                </a:solidFill>
                <a:latin typeface="Nimbus Roman No9 L;Times New Ro" pitchFamily="16" charset="0"/>
              </a:rPr>
              <a:t>Никто не знал как можно помочь принцессе... Однажды в королевство пожаловал принц, Он хотел спасти ее, но эта попытка не увенчалась успехом...</a:t>
            </a:r>
          </a:p>
        </p:txBody>
      </p:sp>
      <p:pic>
        <p:nvPicPr>
          <p:cNvPr id="10242" name="Picture 2"/>
          <p:cNvPicPr>
            <a:picLocks noChangeAspect="1" noChangeArrowheads="1"/>
          </p:cNvPicPr>
          <p:nvPr/>
        </p:nvPicPr>
        <p:blipFill>
          <a:blip r:embed="rId3"/>
          <a:srcRect/>
          <a:stretch>
            <a:fillRect/>
          </a:stretch>
        </p:blipFill>
        <p:spPr bwMode="auto">
          <a:xfrm>
            <a:off x="2160588" y="1295400"/>
            <a:ext cx="5759450" cy="36004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fill="hold" nodeType="clickEffect">
                                  <p:stCondLst>
                                    <p:cond delay="0"/>
                                  </p:stCondLst>
                                  <p:childTnLst>
                                    <p:set>
                                      <p:cBhvr additive="repl">
                                        <p:cTn id="6" dur="1" fill="hold">
                                          <p:stCondLst>
                                            <p:cond delay="0"/>
                                          </p:stCondLst>
                                        </p:cTn>
                                        <p:tgtEl>
                                          <p:spTgt spid="10242"/>
                                        </p:tgtEl>
                                        <p:attrNameLst>
                                          <p:attrName>style.visibility</p:attrName>
                                        </p:attrNameLst>
                                      </p:cBhvr>
                                      <p:to>
                                        <p:strVal val="visible"/>
                                      </p:to>
                                    </p:set>
                                    <p:anim calcmode="lin" valueType="num">
                                      <p:cBhvr additive="repl">
                                        <p:cTn id="7" dur="500" decel="50000" fill="hold">
                                          <p:stCondLst>
                                            <p:cond delay="0"/>
                                          </p:stCondLst>
                                        </p:cTn>
                                        <p:tgtEl>
                                          <p:spTgt spid="10242"/>
                                        </p:tgtEl>
                                        <p:attrNameLst>
                                          <p:attrName>r</p:attrName>
                                        </p:attrNameLst>
                                      </p:cBhvr>
                                      <p:tavLst>
                                        <p:tav tm="100000">
                                          <p:val>
                                            <p:strVal val="-90"/>
                                          </p:val>
                                        </p:tav>
                                        <p:tav tm="100000">
                                          <p:val>
                                            <p:strVal val="0"/>
                                          </p:val>
                                        </p:tav>
                                      </p:tavLst>
                                    </p:anim>
                                    <p:anim calcmode="lin" valueType="num">
                                      <p:cBhvr additive="repl">
                                        <p:cTn id="8" dur="500" decel="50000" fill="hold">
                                          <p:stCondLst>
                                            <p:cond delay="0"/>
                                          </p:stCondLst>
                                        </p:cTn>
                                        <p:tgtEl>
                                          <p:spTgt spid="10242"/>
                                        </p:tgtEl>
                                        <p:attrNameLst>
                                          <p:attrName>ppt_w</p:attrName>
                                        </p:attrNameLst>
                                      </p:cBhvr>
                                      <p:tavLst>
                                        <p:tav tm="100000">
                                          <p:val>
                                            <p:strVal val="#ppt_w"/>
                                          </p:val>
                                        </p:tav>
                                        <p:tav tm="100000">
                                          <p:val>
                                            <p:strVal val="#ppt_w*.05"/>
                                          </p:val>
                                        </p:tav>
                                      </p:tavLst>
                                    </p:anim>
                                    <p:anim calcmode="lin" valueType="num">
                                      <p:cBhvr additive="repl">
                                        <p:cTn id="9" dur="500" accel="50000" fill="hold">
                                          <p:stCondLst>
                                            <p:cond delay="0"/>
                                          </p:stCondLst>
                                        </p:cTn>
                                        <p:tgtEl>
                                          <p:spTgt spid="10242"/>
                                        </p:tgtEl>
                                        <p:attrNameLst>
                                          <p:attrName>ppt_w</p:attrName>
                                        </p:attrNameLst>
                                      </p:cBhvr>
                                      <p:tavLst>
                                        <p:tav tm="100000">
                                          <p:val>
                                            <p:strVal val="#ppt_w*.05"/>
                                          </p:val>
                                        </p:tav>
                                        <p:tav tm="100000">
                                          <p:val>
                                            <p:strVal val="#ppt_w"/>
                                          </p:val>
                                        </p:tav>
                                      </p:tavLst>
                                    </p:anim>
                                    <p:anim calcmode="lin" valueType="num">
                                      <p:cBhvr additive="repl">
                                        <p:cTn id="10" dur="1000" fill="hold"/>
                                        <p:tgtEl>
                                          <p:spTgt spid="10242"/>
                                        </p:tgtEl>
                                        <p:attrNameLst>
                                          <p:attrName>ppt_h</p:attrName>
                                        </p:attrNameLst>
                                      </p:cBhvr>
                                      <p:tavLst>
                                        <p:tav tm="100000">
                                          <p:val>
                                            <p:strVal val="#ppt_h"/>
                                          </p:val>
                                        </p:tav>
                                        <p:tav tm="100000">
                                          <p:val>
                                            <p:strVal val="#ppt_h"/>
                                          </p:val>
                                        </p:tav>
                                      </p:tavLst>
                                    </p:anim>
                                    <p:anim calcmode="lin" valueType="num">
                                      <p:cBhvr additive="repl">
                                        <p:cTn id="11" dur="500" decel="50000" fill="hold">
                                          <p:stCondLst>
                                            <p:cond delay="0"/>
                                          </p:stCondLst>
                                        </p:cTn>
                                        <p:tgtEl>
                                          <p:spTgt spid="10242"/>
                                        </p:tgtEl>
                                        <p:attrNameLst>
                                          <p:attrName>ppt_x</p:attrName>
                                        </p:attrNameLst>
                                      </p:cBhvr>
                                      <p:tavLst>
                                        <p:tav tm="100000">
                                          <p:val>
                                            <p:strVal val="#ppt_x+.4"/>
                                          </p:val>
                                        </p:tav>
                                        <p:tav tm="100000">
                                          <p:val>
                                            <p:strVal val="#ppt_x"/>
                                          </p:val>
                                        </p:tav>
                                      </p:tavLst>
                                    </p:anim>
                                    <p:anim calcmode="lin" valueType="num">
                                      <p:cBhvr additive="repl">
                                        <p:cTn id="12" dur="500" decel="50000" fill="hold">
                                          <p:stCondLst>
                                            <p:cond delay="0"/>
                                          </p:stCondLst>
                                        </p:cTn>
                                        <p:tgtEl>
                                          <p:spTgt spid="10242"/>
                                        </p:tgtEl>
                                        <p:attrNameLst>
                                          <p:attrName>ppt_y</p:attrName>
                                        </p:attrNameLst>
                                      </p:cBhvr>
                                      <p:tavLst>
                                        <p:tav tm="100000">
                                          <p:val>
                                            <p:strVal val="#ppt_y-.2"/>
                                          </p:val>
                                        </p:tav>
                                        <p:tav tm="100000">
                                          <p:val>
                                            <p:strVal val="#ppt_y+.1"/>
                                          </p:val>
                                        </p:tav>
                                      </p:tavLst>
                                    </p:anim>
                                    <p:anim calcmode="lin" valueType="num">
                                      <p:cBhvr additive="repl">
                                        <p:cTn id="13" dur="500" accel="50000" fill="hold">
                                          <p:stCondLst>
                                            <p:cond delay="0"/>
                                          </p:stCondLst>
                                        </p:cTn>
                                        <p:tgtEl>
                                          <p:spTgt spid="10242"/>
                                        </p:tgtEl>
                                        <p:attrNameLst>
                                          <p:attrName>ppt_y</p:attrName>
                                        </p:attrNameLst>
                                      </p:cBhvr>
                                      <p:tavLst>
                                        <p:tav tm="100000">
                                          <p:val>
                                            <p:strVal val="#ppt_y+.1"/>
                                          </p:val>
                                        </p:tav>
                                        <p:tav tm="100000">
                                          <p:val>
                                            <p:strVal val="#ppt_y"/>
                                          </p:val>
                                        </p:tav>
                                      </p:tavLst>
                                    </p:anim>
                                    <p:animEffect transition="in" filter="fade">
                                      <p:cBhvr additive="repl">
                                        <p:cTn id="14" dur="1000" decel="50000">
                                          <p:stCondLst>
                                            <p:cond delay="0"/>
                                          </p:stCondLst>
                                        </p:cTn>
                                        <p:tgtEl>
                                          <p:spTgt spid="10242"/>
                                        </p:tgtEl>
                                      </p:cBhvr>
                                    </p:animEffect>
                                  </p:childTnLst>
                                </p:cTn>
                              </p:par>
                            </p:childTnLst>
                          </p:cTn>
                        </p:par>
                      </p:childTnLst>
                    </p:cTn>
                  </p:par>
                  <p:par>
                    <p:cTn id="15" fill="hold">
                      <p:stCondLst>
                        <p:cond delay="indefinite"/>
                      </p:stCondLst>
                      <p:childTnLst>
                        <p:par>
                          <p:cTn id="16" fill="hold">
                            <p:stCondLst>
                              <p:cond delay="0"/>
                            </p:stCondLst>
                            <p:childTnLst>
                              <p:par>
                                <p:cTn id="17" presetID="51" presetClass="entr" fill="hold" nodeType="clickEffect">
                                  <p:stCondLst>
                                    <p:cond delay="0"/>
                                  </p:stCondLst>
                                  <p:childTnLst>
                                    <p:set>
                                      <p:cBhvr additive="repl">
                                        <p:cTn id="18" dur="1" fill="hold">
                                          <p:stCondLst>
                                            <p:cond delay="0"/>
                                          </p:stCondLst>
                                        </p:cTn>
                                        <p:tgtEl>
                                          <p:spTgt spid="10241">
                                            <p:txEl>
                                              <p:pRg st="1" end="1"/>
                                            </p:txEl>
                                          </p:spTgt>
                                        </p:tgtEl>
                                        <p:attrNameLst>
                                          <p:attrName>style.visibility</p:attrName>
                                        </p:attrNameLst>
                                      </p:cBhvr>
                                      <p:to>
                                        <p:strVal val="visible"/>
                                      </p:to>
                                    </p:set>
                                    <p:animEffect transition="in" filter="fade">
                                      <p:cBhvr additive="repl">
                                        <p:cTn id="19" dur="770" decel="100000"/>
                                        <p:tgtEl>
                                          <p:spTgt spid="10241">
                                            <p:txEl>
                                              <p:pRg st="1" end="1"/>
                                            </p:txEl>
                                          </p:spTgt>
                                        </p:tgtEl>
                                      </p:cBhvr>
                                    </p:animEffect>
                                    <p:animScale>
                                      <p:cBhvr additive="repl">
                                        <p:cTn id="20" dur="770" decel="100000" fill="hold"/>
                                        <p:tgtEl>
                                          <p:spTgt spid="10241">
                                            <p:txEl>
                                              <p:pRg st="1" end="1"/>
                                            </p:txEl>
                                          </p:spTgt>
                                        </p:tgtEl>
                                        <p:attrNameLst>
                                          <p:attrName>transform</p:attrName>
                                        </p:attrNameLst>
                                      </p:cBhvr>
                                      <p:from x="10000" y="10000"/>
                                      <p:to x="200000" y="450000"/>
                                    </p:animScale>
                                    <p:animScale>
                                      <p:cBhvr additive="repl">
                                        <p:cTn id="21" dur="1230" accel="100000" fill="hold">
                                          <p:stCondLst>
                                            <p:cond delay="0"/>
                                          </p:stCondLst>
                                        </p:cTn>
                                        <p:tgtEl>
                                          <p:spTgt spid="10241">
                                            <p:txEl>
                                              <p:pRg st="1" end="1"/>
                                            </p:txEl>
                                          </p:spTgt>
                                        </p:tgtEl>
                                        <p:attrNameLst>
                                          <p:attrName>transform</p:attrName>
                                        </p:attrNameLst>
                                      </p:cBhvr>
                                      <p:from x="200000" y="450000"/>
                                      <p:to x="100000" y="100000"/>
                                    </p:animScale>
                                    <p:set>
                                      <p:cBhvr additive="repl">
                                        <p:cTn id="22" dur="770" fill="hold"/>
                                        <p:tgtEl>
                                          <p:spTgt spid="10241">
                                            <p:txEl>
                                              <p:pRg st="1" end="1"/>
                                            </p:txEl>
                                          </p:spTgt>
                                        </p:tgtEl>
                                        <p:attrNameLst>
                                          <p:attrName>ppt_x</p:attrName>
                                        </p:attrNameLst>
                                      </p:cBhvr>
                                      <p:to>
                                        <p:strVal val="(0.5)"/>
                                      </p:to>
                                    </p:set>
                                    <p:anim from="(0.5)" to="(#ppt_x)" calcmode="lin" valueType="num">
                                      <p:cBhvr additive="repl">
                                        <p:cTn id="23" dur="1230" accel="100000" fill="hold">
                                          <p:stCondLst>
                                            <p:cond delay="0"/>
                                          </p:stCondLst>
                                        </p:cTn>
                                        <p:tgtEl>
                                          <p:spTgt spid="10241">
                                            <p:txEl>
                                              <p:pRg st="1" end="1"/>
                                            </p:txEl>
                                          </p:spTgt>
                                        </p:tgtEl>
                                        <p:attrNameLst>
                                          <p:attrName>ppt_x</p:attrName>
                                        </p:attrNameLst>
                                      </p:cBhvr>
                                    </p:anim>
                                    <p:set>
                                      <p:cBhvr additive="repl">
                                        <p:cTn id="24" dur="770" fill="hold"/>
                                        <p:tgtEl>
                                          <p:spTgt spid="10241">
                                            <p:txEl>
                                              <p:pRg st="1" end="1"/>
                                            </p:txEl>
                                          </p:spTgt>
                                        </p:tgtEl>
                                        <p:attrNameLst>
                                          <p:attrName>ppt_y</p:attrName>
                                        </p:attrNameLst>
                                      </p:cBhvr>
                                      <p:to>
                                        <p:strVal val="(#ppt_y+0.4)"/>
                                      </p:to>
                                    </p:set>
                                    <p:anim from="(#ppt_y+0.4)" to="(#ppt_y)" calcmode="lin" valueType="num">
                                      <p:cBhvr additive="repl">
                                        <p:cTn id="25" dur="1230" accel="100000" fill="hold">
                                          <p:stCondLst>
                                            <p:cond delay="0"/>
                                          </p:stCondLst>
                                        </p:cTn>
                                        <p:tgtEl>
                                          <p:spTgt spid="10241">
                                            <p:txEl>
                                              <p:pRg st="1" end="1"/>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81013" y="428625"/>
            <a:ext cx="9070975" cy="8683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Послание от принца</a:t>
            </a:r>
          </a:p>
        </p:txBody>
      </p:sp>
      <p:pic>
        <p:nvPicPr>
          <p:cNvPr id="11266" name="Picture 2"/>
          <p:cNvPicPr>
            <a:picLocks noChangeAspect="1" noChangeArrowheads="1"/>
          </p:cNvPicPr>
          <p:nvPr/>
        </p:nvPicPr>
        <p:blipFill>
          <a:blip r:embed="rId3"/>
          <a:srcRect/>
          <a:stretch>
            <a:fillRect/>
          </a:stretch>
        </p:blipFill>
        <p:spPr bwMode="auto">
          <a:xfrm>
            <a:off x="336550" y="1152525"/>
            <a:ext cx="9215438" cy="6191250"/>
          </a:xfrm>
          <a:prstGeom prst="rect">
            <a:avLst/>
          </a:prstGeom>
          <a:noFill/>
          <a:ln w="9525">
            <a:noFill/>
            <a:round/>
            <a:headEnd/>
            <a:tailEnd/>
          </a:ln>
          <a:effectLst/>
        </p:spPr>
      </p:pic>
      <p:sp>
        <p:nvSpPr>
          <p:cNvPr id="11267" name="Text Box 3"/>
          <p:cNvSpPr txBox="1">
            <a:spLocks noChangeArrowheads="1"/>
          </p:cNvSpPr>
          <p:nvPr/>
        </p:nvSpPr>
        <p:spPr bwMode="auto">
          <a:xfrm>
            <a:off x="2016125" y="2519363"/>
            <a:ext cx="5543550" cy="4305300"/>
          </a:xfrm>
          <a:prstGeom prst="rect">
            <a:avLst/>
          </a:prstGeom>
          <a:noFill/>
          <a:ln w="9525">
            <a:noFill/>
            <a:round/>
            <a:headEnd/>
            <a:tailEnd/>
          </a:ln>
          <a:effectLst/>
        </p:spPr>
        <p:txBody>
          <a:bodyPr lIns="90000" tIns="57347" rIns="90000" bIns="45000"/>
          <a:lstStyle/>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Дорогие ребята, меня Зовут принц Интерес.</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Я не знаю к кому мне еще обратится, на Вас моя последняя надежда.</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Вы знаете что произошло в нашем королевстве? Наверно знаете, эта беда постигла многих. </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Мне нужна ваша помощь, когда я бродил по свету, в поисках спасения для моей любимой, я встретил мудреца, который поведал мне о том что мою любовь смогут спасти только чистые, светлые детские души. Это вы ребята. </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Вы сможете вернуть в наше королевство Радость! </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Мне сложно представить как это будет, но я верю в вас! </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Подумайте как можно расколдовать Радость, как можно прогнать злость?! </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А сейчас я больше не могу писать, не хочу, чтобы злая волшебница видела что я обращаюсь к Вам, она может помешать.....</a:t>
            </a:r>
          </a:p>
          <a:p>
            <a:pPr algn="ctr">
              <a:tabLst>
                <a:tab pos="723900" algn="l"/>
                <a:tab pos="1447800" algn="l"/>
                <a:tab pos="2171700" algn="l"/>
                <a:tab pos="2895600" algn="l"/>
                <a:tab pos="3619500" algn="l"/>
                <a:tab pos="4343400" algn="l"/>
                <a:tab pos="5067300" algn="l"/>
              </a:tabLst>
            </a:pPr>
            <a:r>
              <a:rPr lang="ru-RU" sz="1400" dirty="0">
                <a:solidFill>
                  <a:srgbClr val="000000"/>
                </a:solidFill>
                <a:ea typeface="DejaVu Sans" charset="0"/>
                <a:cs typeface="DejaVu Sans" charset="0"/>
              </a:rPr>
              <a:t>Я прислал вам волшебный сундук, если вы расколдуете принцессу, то в нем откроется тайник, в котором будут лежать памятные сувениры для вас.</a:t>
            </a:r>
            <a:r>
              <a:rPr lang="ru-RU" sz="1000" dirty="0">
                <a:solidFill>
                  <a:srgbClr val="000000"/>
                </a:solidFill>
                <a:ea typeface="DejaVu Sans" charset="0"/>
                <a:cs typeface="DejaVu Sans" charset="0"/>
              </a:rPr>
              <a:t> </a:t>
            </a:r>
          </a:p>
          <a:p>
            <a:pPr algn="ctr">
              <a:spcBef>
                <a:spcPts val="1200"/>
              </a:spcBef>
              <a:spcAft>
                <a:spcPts val="1000"/>
              </a:spcAft>
              <a:tabLst>
                <a:tab pos="723900" algn="l"/>
                <a:tab pos="1447800" algn="l"/>
                <a:tab pos="2171700" algn="l"/>
                <a:tab pos="2895600" algn="l"/>
                <a:tab pos="3619500" algn="l"/>
                <a:tab pos="4343400" algn="l"/>
                <a:tab pos="5067300" algn="l"/>
              </a:tabLst>
            </a:pPr>
            <a:endParaRPr lang="ru-RU" sz="1000" dirty="0">
              <a:solidFill>
                <a:srgbClr val="000000"/>
              </a:solidFill>
              <a:ea typeface="DejaVu Sans" charset="0"/>
              <a:cs typeface="DejaVu Sans"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265">
                                            <p:txEl>
                                              <p:pRg st="0" end="0"/>
                                            </p:txEl>
                                          </p:spTgt>
                                        </p:tgtEl>
                                        <p:attrNameLst>
                                          <p:attrName>style.visibility</p:attrName>
                                        </p:attrNameLst>
                                      </p:cBhvr>
                                      <p:to>
                                        <p:strVal val="visible"/>
                                      </p:to>
                                    </p:set>
                                    <p:animEffect transition="in" filter="box(in)">
                                      <p:cBhvr>
                                        <p:cTn id="7" dur="500"/>
                                        <p:tgtEl>
                                          <p:spTgt spid="112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box(in)">
                                      <p:cBhvr>
                                        <p:cTn id="12"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Какая она злость? </a:t>
            </a:r>
          </a:p>
        </p:txBody>
      </p:sp>
      <p:pic>
        <p:nvPicPr>
          <p:cNvPr id="12290" name="Picture 2"/>
          <p:cNvPicPr>
            <a:picLocks noChangeAspect="1" noChangeArrowheads="1"/>
          </p:cNvPicPr>
          <p:nvPr/>
        </p:nvPicPr>
        <p:blipFill>
          <a:blip r:embed="rId3"/>
          <a:srcRect/>
          <a:stretch>
            <a:fillRect/>
          </a:stretch>
        </p:blipFill>
        <p:spPr bwMode="auto">
          <a:xfrm>
            <a:off x="2519363" y="1762125"/>
            <a:ext cx="4895850" cy="5221288"/>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decel="100000" fill="hold" nodeType="clickEffect">
                                  <p:stCondLst>
                                    <p:cond delay="0"/>
                                  </p:stCondLst>
                                  <p:childTnLst>
                                    <p:set>
                                      <p:cBhvr additive="repl">
                                        <p:cTn id="6" dur="1" fill="hold">
                                          <p:stCondLst>
                                            <p:cond delay="0"/>
                                          </p:stCondLst>
                                        </p:cTn>
                                        <p:tgtEl>
                                          <p:spTgt spid="12289">
                                            <p:txEl>
                                              <p:pRg st="0" end="0"/>
                                            </p:txEl>
                                          </p:spTgt>
                                        </p:tgtEl>
                                        <p:attrNameLst>
                                          <p:attrName>style.visibility</p:attrName>
                                        </p:attrNameLst>
                                      </p:cBhvr>
                                      <p:to>
                                        <p:strVal val="visible"/>
                                      </p:to>
                                    </p:set>
                                    <p:anim calcmode="lin" valueType="num">
                                      <p:cBhvr additive="repl">
                                        <p:cTn id="7" dur="1000" fill="hold"/>
                                        <p:tgtEl>
                                          <p:spTgt spid="12289">
                                            <p:txEl>
                                              <p:pRg st="0" end="0"/>
                                            </p:txEl>
                                          </p:spTgt>
                                        </p:tgtEl>
                                        <p:attrNameLst>
                                          <p:attrName>ppt_w</p:attrName>
                                        </p:attrNameLst>
                                      </p:cBhvr>
                                      <p:tavLst>
                                        <p:tav tm="100000">
                                          <p:val>
                                            <p:strVal val="#ppt_w+.3"/>
                                          </p:val>
                                        </p:tav>
                                        <p:tav tm="100000">
                                          <p:val>
                                            <p:strVal val="#ppt_w"/>
                                          </p:val>
                                        </p:tav>
                                      </p:tavLst>
                                    </p:anim>
                                    <p:anim calcmode="lin" valueType="num">
                                      <p:cBhvr additive="repl">
                                        <p:cTn id="8" dur="1000" fill="hold"/>
                                        <p:tgtEl>
                                          <p:spTgt spid="12289">
                                            <p:txEl>
                                              <p:pRg st="0" end="0"/>
                                            </p:txEl>
                                          </p:spTgt>
                                        </p:tgtEl>
                                        <p:attrNameLst>
                                          <p:attrName>ppt_h</p:attrName>
                                        </p:attrNameLst>
                                      </p:cBhvr>
                                      <p:tavLst>
                                        <p:tav tm="100000">
                                          <p:val>
                                            <p:strVal val="#ppt_h"/>
                                          </p:val>
                                        </p:tav>
                                        <p:tav tm="100000">
                                          <p:val>
                                            <p:strVal val="#ppt_h"/>
                                          </p:val>
                                        </p:tav>
                                      </p:tavLst>
                                    </p:anim>
                                    <p:animEffect transition="in" filter="fade">
                                      <p:cBhvr additive="repl">
                                        <p:cTn id="9" dur="1000"/>
                                        <p:tgtEl>
                                          <p:spTgt spid="1228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decel="100000" fill="hold" nodeType="clickEffect">
                                  <p:stCondLst>
                                    <p:cond delay="0"/>
                                  </p:stCondLst>
                                  <p:childTnLst>
                                    <p:set>
                                      <p:cBhvr additive="repl">
                                        <p:cTn id="13" dur="1" fill="hold">
                                          <p:stCondLst>
                                            <p:cond delay="0"/>
                                          </p:stCondLst>
                                        </p:cTn>
                                        <p:tgtEl>
                                          <p:spTgt spid="12290"/>
                                        </p:tgtEl>
                                        <p:attrNameLst>
                                          <p:attrName>style.visibility</p:attrName>
                                        </p:attrNameLst>
                                      </p:cBhvr>
                                      <p:to>
                                        <p:strVal val="visible"/>
                                      </p:to>
                                    </p:set>
                                    <p:anim calcmode="lin" valueType="num">
                                      <p:cBhvr additive="repl">
                                        <p:cTn id="14" dur="1000" fill="hold"/>
                                        <p:tgtEl>
                                          <p:spTgt spid="12290"/>
                                        </p:tgtEl>
                                        <p:attrNameLst>
                                          <p:attrName>ppt_w</p:attrName>
                                        </p:attrNameLst>
                                      </p:cBhvr>
                                      <p:tavLst>
                                        <p:tav tm="100000">
                                          <p:val>
                                            <p:strVal val="#ppt_w+.3"/>
                                          </p:val>
                                        </p:tav>
                                        <p:tav tm="100000">
                                          <p:val>
                                            <p:strVal val="#ppt_w"/>
                                          </p:val>
                                        </p:tav>
                                      </p:tavLst>
                                    </p:anim>
                                    <p:anim calcmode="lin" valueType="num">
                                      <p:cBhvr additive="repl">
                                        <p:cTn id="15" dur="1000" fill="hold"/>
                                        <p:tgtEl>
                                          <p:spTgt spid="12290"/>
                                        </p:tgtEl>
                                        <p:attrNameLst>
                                          <p:attrName>ppt_h</p:attrName>
                                        </p:attrNameLst>
                                      </p:cBhvr>
                                      <p:tavLst>
                                        <p:tav tm="100000">
                                          <p:val>
                                            <p:strVal val="#ppt_h"/>
                                          </p:val>
                                        </p:tav>
                                        <p:tav tm="100000">
                                          <p:val>
                                            <p:strVal val="#ppt_h"/>
                                          </p:val>
                                        </p:tav>
                                      </p:tavLst>
                                    </p:anim>
                                    <p:animEffect transition="in" filter="fade">
                                      <p:cBhvr additive="repl">
                                        <p:cTn id="16"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431800" y="215900"/>
            <a:ext cx="9070975" cy="1008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Королева Ликование</a:t>
            </a:r>
          </a:p>
        </p:txBody>
      </p:sp>
      <p:pic>
        <p:nvPicPr>
          <p:cNvPr id="13314" name="Picture 2"/>
          <p:cNvPicPr>
            <a:picLocks noChangeAspect="1" noChangeArrowheads="1"/>
          </p:cNvPicPr>
          <p:nvPr/>
        </p:nvPicPr>
        <p:blipFill>
          <a:blip r:embed="rId3"/>
          <a:srcRect/>
          <a:stretch>
            <a:fillRect/>
          </a:stretch>
        </p:blipFill>
        <p:spPr bwMode="auto">
          <a:xfrm>
            <a:off x="1871663" y="1223963"/>
            <a:ext cx="5832475" cy="6119812"/>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additive="repl">
                                        <p:cTn id="6" dur="1" fill="hold">
                                          <p:stCondLst>
                                            <p:cond delay="0"/>
                                          </p:stCondLst>
                                        </p:cTn>
                                        <p:tgtEl>
                                          <p:spTgt spid="13313">
                                            <p:txEl>
                                              <p:pRg st="0" end="0"/>
                                            </p:txEl>
                                          </p:spTgt>
                                        </p:tgtEl>
                                        <p:attrNameLst>
                                          <p:attrName>style.visibility</p:attrName>
                                        </p:attrNameLst>
                                      </p:cBhvr>
                                      <p:to>
                                        <p:strVal val="visible"/>
                                      </p:to>
                                    </p:set>
                                    <p:animEffect transition="in" filter="strips(downLeft)">
                                      <p:cBhvr additive="repl">
                                        <p:cTn id="7" dur="500"/>
                                        <p:tgtEl>
                                          <p:spTgt spid="133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additive="repl">
                                        <p:cTn id="11" dur="1" fill="hold">
                                          <p:stCondLst>
                                            <p:cond delay="0"/>
                                          </p:stCondLst>
                                        </p:cTn>
                                        <p:tgtEl>
                                          <p:spTgt spid="13314"/>
                                        </p:tgtEl>
                                        <p:attrNameLst>
                                          <p:attrName>style.visibility</p:attrName>
                                        </p:attrNameLst>
                                      </p:cBhvr>
                                      <p:to>
                                        <p:strVal val="visible"/>
                                      </p:to>
                                    </p:set>
                                    <p:animEffect transition="in" filter="slide(fromBottom)">
                                      <p:cBhvr additive="repl">
                                        <p:cTn id="12"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2800" b="1" dirty="0" smtClean="0">
                <a:latin typeface="Nimbus Roman No9 L;Times New Ro" pitchFamily="16" charset="0"/>
              </a:rPr>
              <a:t>Упражнение </a:t>
            </a:r>
            <a:r>
              <a:rPr lang="ru-RU" sz="2800" b="1" dirty="0">
                <a:latin typeface="Nimbus Roman No9 L;Times New Ro" pitchFamily="16" charset="0"/>
              </a:rPr>
              <a:t>№ 1 Солнечный зайчик </a:t>
            </a:r>
          </a:p>
        </p:txBody>
      </p:sp>
      <p:sp>
        <p:nvSpPr>
          <p:cNvPr id="14338" name="Rectangle 2"/>
          <p:cNvSpPr>
            <a:spLocks noGrp="1" noChangeArrowheads="1"/>
          </p:cNvSpPr>
          <p:nvPr>
            <p:ph type="body" idx="1"/>
          </p:nvPr>
        </p:nvSpPr>
        <p:spPr>
          <a:xfrm>
            <a:off x="820738" y="1870075"/>
            <a:ext cx="4117975" cy="4384675"/>
          </a:xfrm>
          <a:ln/>
        </p:spPr>
        <p:txBody>
          <a:bodyPr tIns="0"/>
          <a:lstStyle/>
          <a:p>
            <a:pPr algn="ctr">
              <a:lnSpc>
                <a:spcPct val="100000"/>
              </a:lnSpc>
              <a:spcAft>
                <a:spcPts val="0"/>
              </a:spcAft>
              <a:tabLst>
                <a:tab pos="723900" algn="l"/>
                <a:tab pos="1447800" algn="l"/>
                <a:tab pos="2171700" algn="l"/>
                <a:tab pos="2895600" algn="l"/>
                <a:tab pos="3619500" algn="l"/>
              </a:tabLst>
            </a:pPr>
            <a:r>
              <a:rPr lang="ru-RU" sz="1600" dirty="0">
                <a:solidFill>
                  <a:srgbClr val="000000"/>
                </a:solidFill>
                <a:latin typeface="Nimbus Roman No9 L;Times New Ro" pitchFamily="16" charset="0"/>
                <a:cs typeface="Times New Roman" pitchFamily="16" charset="0"/>
              </a:rPr>
              <a:t>Солнечный зайчик заглянул тебе в глаза. Закрой их. Он побежал дальше по лицу, нежно погладь его ладонями на лбу, на носу, на ротике, на щечках, на подбородке, поглаживай аккуратно голову, шею, руки, ноги. Он забрался на живот — погладь животик. Солнечный зайчик не озорник, он любит и ласкает тебя, подружись с ним.</a:t>
            </a:r>
          </a:p>
          <a:p>
            <a:pPr algn="ctr">
              <a:lnSpc>
                <a:spcPct val="100000"/>
              </a:lnSpc>
              <a:spcAft>
                <a:spcPts val="0"/>
              </a:spcAft>
              <a:tabLst>
                <a:tab pos="723900" algn="l"/>
                <a:tab pos="1447800" algn="l"/>
                <a:tab pos="2171700" algn="l"/>
                <a:tab pos="2895600" algn="l"/>
                <a:tab pos="3619500" algn="l"/>
              </a:tabLst>
            </a:pPr>
            <a:r>
              <a:rPr lang="ru-RU" sz="1600" dirty="0">
                <a:solidFill>
                  <a:srgbClr val="000000"/>
                </a:solidFill>
                <a:latin typeface="Nimbus Roman No9 L;Times New Ro" pitchFamily="16" charset="0"/>
                <a:cs typeface="Times New Roman" pitchFamily="16" charset="0"/>
              </a:rPr>
              <a:t>Отлично! Мы подружились с "Солнечным зайчиком", глубоко вздохнем и улыбнемся друг другу. Как здорово, что мы с вами встретились!</a:t>
            </a:r>
          </a:p>
        </p:txBody>
      </p:sp>
      <p:pic>
        <p:nvPicPr>
          <p:cNvPr id="14339" name="Picture 3"/>
          <p:cNvPicPr>
            <a:picLocks noChangeAspect="1" noChangeArrowheads="1"/>
          </p:cNvPicPr>
          <p:nvPr/>
        </p:nvPicPr>
        <p:blipFill>
          <a:blip r:embed="rId3"/>
          <a:srcRect/>
          <a:stretch>
            <a:fillRect/>
          </a:stretch>
        </p:blipFill>
        <p:spPr bwMode="auto">
          <a:xfrm>
            <a:off x="5145088" y="2003425"/>
            <a:ext cx="4117975" cy="411797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additive="repl">
                                        <p:cTn id="6" dur="1" fill="hold">
                                          <p:stCondLst>
                                            <p:cond delay="0"/>
                                          </p:stCondLst>
                                        </p:cTn>
                                        <p:tgtEl>
                                          <p:spTgt spid="14337">
                                            <p:txEl>
                                              <p:pRg st="0" end="0"/>
                                            </p:txEl>
                                          </p:spTgt>
                                        </p:tgtEl>
                                        <p:attrNameLst>
                                          <p:attrName>style.visibility</p:attrName>
                                        </p:attrNameLst>
                                      </p:cBhvr>
                                      <p:to>
                                        <p:strVal val="visible"/>
                                      </p:to>
                                    </p:set>
                                    <p:animEffect transition="in" filter="barn(inHorizontal)">
                                      <p:cBhvr additive="repl">
                                        <p:cTn id="7" dur="500"/>
                                        <p:tgtEl>
                                          <p:spTgt spid="143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additive="repl">
                                        <p:cTn id="11" dur="1" fill="hold">
                                          <p:stCondLst>
                                            <p:cond delay="0"/>
                                          </p:stCondLst>
                                        </p:cTn>
                                        <p:tgtEl>
                                          <p:spTgt spid="14338">
                                            <p:txEl>
                                              <p:pRg st="0" end="0"/>
                                            </p:txEl>
                                          </p:spTgt>
                                        </p:tgtEl>
                                        <p:attrNameLst>
                                          <p:attrName>style.visibility</p:attrName>
                                        </p:attrNameLst>
                                      </p:cBhvr>
                                      <p:to>
                                        <p:strVal val="visible"/>
                                      </p:to>
                                    </p:set>
                                    <p:animEffect transition="in" filter="wipe(down)">
                                      <p:cBhvr additive="repl">
                                        <p:cTn id="12" dur="500"/>
                                        <p:tgtEl>
                                          <p:spTgt spid="143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additive="repl">
                                        <p:cTn id="16" dur="1" fill="hold">
                                          <p:stCondLst>
                                            <p:cond delay="0"/>
                                          </p:stCondLst>
                                        </p:cTn>
                                        <p:tgtEl>
                                          <p:spTgt spid="14338">
                                            <p:txEl>
                                              <p:pRg st="1" end="1"/>
                                            </p:txEl>
                                          </p:spTgt>
                                        </p:tgtEl>
                                        <p:attrNameLst>
                                          <p:attrName>style.visibility</p:attrName>
                                        </p:attrNameLst>
                                      </p:cBhvr>
                                      <p:to>
                                        <p:strVal val="visible"/>
                                      </p:to>
                                    </p:set>
                                    <p:animEffect transition="in" filter="wipe(down)">
                                      <p:cBhvr additive="repl">
                                        <p:cTn id="17" dur="500"/>
                                        <p:tgtEl>
                                          <p:spTgt spid="143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additive="repl">
                                        <p:cTn id="21" dur="1" fill="hold">
                                          <p:stCondLst>
                                            <p:cond delay="0"/>
                                          </p:stCondLst>
                                        </p:cTn>
                                        <p:tgtEl>
                                          <p:spTgt spid="14339"/>
                                        </p:tgtEl>
                                        <p:attrNameLst>
                                          <p:attrName>style.visibility</p:attrName>
                                        </p:attrNameLst>
                                      </p:cBhvr>
                                      <p:to>
                                        <p:strVal val="visible"/>
                                      </p:to>
                                    </p:set>
                                    <p:animEffect transition="in" filter="wipe(down)">
                                      <p:cBhvr additive="repl">
                                        <p:cTn id="22"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2600" b="1" smtClean="0">
                <a:latin typeface="Nimbus Roman No9 L;Times New Ro" pitchFamily="16" charset="0"/>
              </a:rPr>
              <a:t>Упражнение </a:t>
            </a:r>
            <a:r>
              <a:rPr lang="ru-RU" sz="2600" b="1" dirty="0">
                <a:latin typeface="Nimbus Roman No9 L;Times New Ro" pitchFamily="16" charset="0"/>
              </a:rPr>
              <a:t>№2 Нарисуй радость </a:t>
            </a:r>
          </a:p>
        </p:txBody>
      </p:sp>
      <p:pic>
        <p:nvPicPr>
          <p:cNvPr id="15362" name="Picture 2"/>
          <p:cNvPicPr>
            <a:picLocks noChangeAspect="1" noChangeArrowheads="1"/>
          </p:cNvPicPr>
          <p:nvPr/>
        </p:nvPicPr>
        <p:blipFill>
          <a:blip r:embed="rId3"/>
          <a:srcRect/>
          <a:stretch>
            <a:fillRect/>
          </a:stretch>
        </p:blipFill>
        <p:spPr bwMode="auto">
          <a:xfrm>
            <a:off x="820738" y="2003425"/>
            <a:ext cx="4117975" cy="4117975"/>
          </a:xfrm>
          <a:prstGeom prst="rect">
            <a:avLst/>
          </a:prstGeom>
          <a:noFill/>
          <a:ln w="9525">
            <a:noFill/>
            <a:round/>
            <a:headEnd/>
            <a:tailEnd/>
          </a:ln>
          <a:effectLst/>
        </p:spPr>
      </p:pic>
      <p:sp>
        <p:nvSpPr>
          <p:cNvPr id="15363" name="Rectangle 3"/>
          <p:cNvSpPr>
            <a:spLocks noGrp="1" noChangeArrowheads="1"/>
          </p:cNvSpPr>
          <p:nvPr>
            <p:ph type="body" idx="1"/>
          </p:nvPr>
        </p:nvSpPr>
        <p:spPr>
          <a:xfrm>
            <a:off x="5145088" y="1870075"/>
            <a:ext cx="4117975" cy="4384675"/>
          </a:xfrm>
          <a:ln/>
        </p:spPr>
        <p:txBody>
          <a:bodyPr tIns="0"/>
          <a:lstStyle/>
          <a:p>
            <a:pPr algn="ctr">
              <a:lnSpc>
                <a:spcPct val="100000"/>
              </a:lnSpc>
              <a:spcAft>
                <a:spcPts val="0"/>
              </a:spcAft>
              <a:tabLst>
                <a:tab pos="723900" algn="l"/>
                <a:tab pos="1447800" algn="l"/>
                <a:tab pos="2171700" algn="l"/>
                <a:tab pos="2895600" algn="l"/>
                <a:tab pos="3619500" algn="l"/>
              </a:tabLst>
            </a:pPr>
            <a:r>
              <a:rPr lang="ru-RU" sz="1600" dirty="0">
                <a:latin typeface="Nimbus Roman No9 L;Times New Ro" pitchFamily="16" charset="0"/>
              </a:rPr>
              <a:t>Какая она эта радость для Вас? Не забывайте, то что вы сейчас нарисуете, будет одной маленькой ступенькой на пути к выздоровлению принцессы. Вы должны ей рассказать что, не бывает так что радости нет, она есть, просто ее нужно уметь разглядеть в себе, нужно научится видеть ее даже когда очень грустно (психолог говорит, дети рисуют)</a:t>
            </a:r>
          </a:p>
          <a:p>
            <a:pPr algn="ctr">
              <a:lnSpc>
                <a:spcPct val="100000"/>
              </a:lnSpc>
              <a:spcAft>
                <a:spcPts val="0"/>
              </a:spcAft>
              <a:tabLst>
                <a:tab pos="723900" algn="l"/>
                <a:tab pos="1447800" algn="l"/>
                <a:tab pos="2171700" algn="l"/>
                <a:tab pos="2895600" algn="l"/>
                <a:tab pos="3619500" algn="l"/>
              </a:tabLst>
            </a:pPr>
            <a:r>
              <a:rPr lang="ru-RU" sz="1600" dirty="0">
                <a:latin typeface="Nimbus Roman No9 L;Times New Ro" pitchFamily="16" charset="0"/>
              </a:rPr>
              <a:t>После того как дети нарисовали: каждый расскажет о своей радости и покажет свой рисунок всем.</a:t>
            </a:r>
            <a:r>
              <a:rPr lang="ru-RU" sz="1400" dirty="0">
                <a:latin typeface="Nimbus Roman No9 L;Times New Ro" pitchFamily="16"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fill="hold" nodeType="clickEffect">
                                  <p:stCondLst>
                                    <p:cond delay="0"/>
                                  </p:stCondLst>
                                  <p:iterate type="lt">
                                    <p:tmPct val="2000"/>
                                  </p:iterate>
                                  <p:childTnLst>
                                    <p:set>
                                      <p:cBhvr additive="repl">
                                        <p:cTn id="6" dur="25" fill="hold">
                                          <p:stCondLst>
                                            <p:cond delay="0"/>
                                          </p:stCondLst>
                                        </p:cTn>
                                        <p:tgtEl>
                                          <p:spTgt spid="15361">
                                            <p:txEl>
                                              <p:pRg st="0" end="0"/>
                                            </p:txEl>
                                          </p:spTgt>
                                        </p:tgtEl>
                                        <p:attrNameLst>
                                          <p:attrName>style.visibility</p:attrName>
                                        </p:attrNameLst>
                                      </p:cBhvr>
                                      <p:to>
                                        <p:strVal val="visible"/>
                                      </p:to>
                                    </p:set>
                                    <p:anim calcmode="discrete" valueType="clr">
                                      <p:cBhvr additive="repl">
                                        <p:cTn id="7" dur="2000" fill="hold"/>
                                        <p:tgtEl>
                                          <p:spTgt spid="15361">
                                            <p:txEl>
                                              <p:pRg st="0" end="0"/>
                                            </p:txEl>
                                          </p:spTgt>
                                        </p:tgtEl>
                                        <p:attrNameLst>
                                          <p:attrName>style.color</p:attrName>
                                        </p:attrNameLst>
                                      </p:cBhvr>
                                      <p:tavLst>
                                        <p:tav tm="50000">
                                          <p:val>
                                            <p:strVal val="rgb(-103,51,51)"/>
                                          </p:val>
                                        </p:tav>
                                        <p:tav tm="50000">
                                          <p:val>
                                            <p:strVal val="rgb(-103,-103,0)"/>
                                          </p:val>
                                        </p:tav>
                                      </p:tavLst>
                                    </p:anim>
                                    <p:anim calcmode="discrete" valueType="clr">
                                      <p:cBhvr additive="repl">
                                        <p:cTn id="8" dur="2000" fill="hold"/>
                                        <p:tgtEl>
                                          <p:spTgt spid="15361">
                                            <p:txEl>
                                              <p:pRg st="0" end="0"/>
                                            </p:txEl>
                                          </p:spTgt>
                                        </p:tgtEl>
                                        <p:attrNameLst>
                                          <p:attrName>fillColor</p:attrName>
                                        </p:attrNameLst>
                                      </p:cBhvr>
                                      <p:tavLst>
                                        <p:tav tm="50000">
                                          <p:val>
                                            <p:strVal val="rgb(-103,51,51)"/>
                                          </p:val>
                                        </p:tav>
                                        <p:tav tm="50000">
                                          <p:val>
                                            <p:strVal val="rgb(-103,-103,0)"/>
                                          </p:val>
                                        </p:tav>
                                      </p:tavLst>
                                    </p:anim>
                                    <p:set>
                                      <p:cBhvr additive="repl">
                                        <p:cTn id="9" dur="2000" fill="hold"/>
                                        <p:tgtEl>
                                          <p:spTgt spid="1536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nodeType="clickEffect">
                                  <p:stCondLst>
                                    <p:cond delay="0"/>
                                  </p:stCondLst>
                                  <p:childTnLst>
                                    <p:animRot by="21600000">
                                      <p:cBhvr>
                                        <p:cTn id="13" dur="2000" fill="hold"/>
                                        <p:tgtEl>
                                          <p:spTgt spid="1536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0" nodeType="clickEffect">
                                  <p:stCondLst>
                                    <p:cond delay="0"/>
                                  </p:stCondLst>
                                  <p:iterate type="lt">
                                    <p:tmPct val="0"/>
                                  </p:iterate>
                                  <p:childTnLst>
                                    <p:anim calcmode="lin" valueType="num">
                                      <p:cBhvr additive="base">
                                        <p:cTn id="17" dur="500"/>
                                        <p:tgtEl>
                                          <p:spTgt spid="15361">
                                            <p:txEl>
                                              <p:pRg st="0" end="0"/>
                                            </p:txEl>
                                          </p:spTgt>
                                        </p:tgtEl>
                                        <p:attrNameLst>
                                          <p:attrName>ppt_x</p:attrName>
                                        </p:attrNameLst>
                                      </p:cBhvr>
                                      <p:tavLst>
                                        <p:tav tm="0">
                                          <p:val>
                                            <p:strVal val="ppt_x"/>
                                          </p:val>
                                        </p:tav>
                                        <p:tav tm="100000">
                                          <p:val>
                                            <p:strVal val="ppt_x"/>
                                          </p:val>
                                        </p:tav>
                                      </p:tavLst>
                                    </p:anim>
                                    <p:anim calcmode="lin" valueType="num">
                                      <p:cBhvr additive="base">
                                        <p:cTn id="18" dur="500"/>
                                        <p:tgtEl>
                                          <p:spTgt spid="15361">
                                            <p:txEl>
                                              <p:pRg st="0" end="0"/>
                                            </p:txEl>
                                          </p:spTgt>
                                        </p:tgtEl>
                                        <p:attrNameLst>
                                          <p:attrName>ppt_y</p:attrName>
                                        </p:attrNameLst>
                                      </p:cBhvr>
                                      <p:tavLst>
                                        <p:tav tm="0">
                                          <p:val>
                                            <p:strVal val="ppt_y"/>
                                          </p:val>
                                        </p:tav>
                                        <p:tav tm="100000">
                                          <p:val>
                                            <p:strVal val="1+ppt_h/2"/>
                                          </p:val>
                                        </p:tav>
                                      </p:tavLst>
                                    </p:anim>
                                    <p:set>
                                      <p:cBhvr>
                                        <p:cTn id="19" dur="1" fill="hold">
                                          <p:stCondLst>
                                            <p:cond delay="499"/>
                                          </p:stCondLst>
                                        </p:cTn>
                                        <p:tgtEl>
                                          <p:spTgt spid="15361">
                                            <p:txEl>
                                              <p:pRg st="0" end="0"/>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1" nodeType="clickEffect">
                                  <p:stCondLst>
                                    <p:cond delay="0"/>
                                  </p:stCondLst>
                                  <p:iterate type="lt">
                                    <p:tmPct val="0"/>
                                  </p:iterate>
                                  <p:childTnLst>
                                    <p:set>
                                      <p:cBhvr>
                                        <p:cTn id="23" dur="1" fill="hold">
                                          <p:stCondLst>
                                            <p:cond delay="0"/>
                                          </p:stCondLst>
                                        </p:cTn>
                                        <p:tgtEl>
                                          <p:spTgt spid="15361">
                                            <p:txEl>
                                              <p:pRg st="0" end="0"/>
                                            </p:txEl>
                                          </p:spTgt>
                                        </p:tgtEl>
                                        <p:attrNameLst>
                                          <p:attrName>style.visibility</p:attrName>
                                        </p:attrNameLst>
                                      </p:cBhvr>
                                      <p:to>
                                        <p:strVal val="visible"/>
                                      </p:to>
                                    </p:set>
                                    <p:animEffect transition="in" filter="checkerboard(across)">
                                      <p:cBhvr>
                                        <p:cTn id="24" dur="500"/>
                                        <p:tgtEl>
                                          <p:spTgt spid="1536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5363">
                                            <p:txEl>
                                              <p:pRg st="0" end="0"/>
                                            </p:txEl>
                                          </p:spTgt>
                                        </p:tgtEl>
                                        <p:attrNameLst>
                                          <p:attrName>style.visibility</p:attrName>
                                        </p:attrNameLst>
                                      </p:cBhvr>
                                      <p:to>
                                        <p:strVal val="visible"/>
                                      </p:to>
                                    </p:set>
                                    <p:animEffect transition="in" filter="checkerboard(across)">
                                      <p:cBhvr>
                                        <p:cTn id="29" dur="500"/>
                                        <p:tgtEl>
                                          <p:spTgt spid="1536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5363">
                                            <p:txEl>
                                              <p:pRg st="1" end="1"/>
                                            </p:txEl>
                                          </p:spTgt>
                                        </p:tgtEl>
                                        <p:attrNameLst>
                                          <p:attrName>style.visibility</p:attrName>
                                        </p:attrNameLst>
                                      </p:cBhvr>
                                      <p:to>
                                        <p:strVal val="visible"/>
                                      </p:to>
                                    </p:set>
                                    <p:animEffect transition="in" filter="checkerboard(across)">
                                      <p:cBhvr>
                                        <p:cTn id="34"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build="allAtOnce"/>
      <p:bldP spid="15361" grpId="1" build="allAtOnce"/>
      <p:bldP spid="153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b="1">
                <a:solidFill>
                  <a:srgbClr val="000000"/>
                </a:solidFill>
                <a:latin typeface="Nimbus Roman No9 L;Times New Ro" pitchFamily="16" charset="0"/>
                <a:cs typeface="Times New Roman" pitchFamily="16" charset="0"/>
              </a:rPr>
              <a:t>Упражнение № 3 "Игра с платком"</a:t>
            </a:r>
            <a:r>
              <a:rPr lang="ru-RU" sz="3600">
                <a:solidFill>
                  <a:srgbClr val="000000"/>
                </a:solidFill>
                <a:latin typeface="Nimbus Roman No9 L;Times New Ro" pitchFamily="16" charset="0"/>
                <a:cs typeface="Times New Roman" pitchFamily="16" charset="0"/>
              </a:rPr>
              <a:t> </a:t>
            </a:r>
          </a:p>
        </p:txBody>
      </p:sp>
      <p:pic>
        <p:nvPicPr>
          <p:cNvPr id="16386" name="Picture 2"/>
          <p:cNvPicPr>
            <a:picLocks noChangeAspect="1" noChangeArrowheads="1"/>
          </p:cNvPicPr>
          <p:nvPr/>
        </p:nvPicPr>
        <p:blipFill>
          <a:blip r:embed="rId3"/>
          <a:srcRect/>
          <a:stretch>
            <a:fillRect/>
          </a:stretch>
        </p:blipFill>
        <p:spPr bwMode="auto">
          <a:xfrm>
            <a:off x="215900" y="1690688"/>
            <a:ext cx="4824413" cy="4573587"/>
          </a:xfrm>
          <a:prstGeom prst="rect">
            <a:avLst/>
          </a:prstGeom>
          <a:noFill/>
          <a:ln w="9525">
            <a:noFill/>
            <a:round/>
            <a:headEnd/>
            <a:tailEnd/>
          </a:ln>
          <a:effectLst/>
        </p:spPr>
      </p:pic>
      <p:sp>
        <p:nvSpPr>
          <p:cNvPr id="16387" name="Rectangle 3"/>
          <p:cNvSpPr>
            <a:spLocks noGrp="1" noChangeArrowheads="1"/>
          </p:cNvSpPr>
          <p:nvPr>
            <p:ph type="body" idx="1"/>
          </p:nvPr>
        </p:nvSpPr>
        <p:spPr>
          <a:xfrm>
            <a:off x="5145088" y="1870075"/>
            <a:ext cx="4117975" cy="4384675"/>
          </a:xfrm>
          <a:ln/>
        </p:spPr>
        <p:txBody>
          <a:bodyPr tIns="0"/>
          <a:lstStyle/>
          <a:p>
            <a:pPr algn="ctr">
              <a:lnSpc>
                <a:spcPct val="100000"/>
              </a:lnSpc>
              <a:spcAft>
                <a:spcPts val="0"/>
              </a:spcAft>
              <a:tabLst>
                <a:tab pos="723900" algn="l"/>
                <a:tab pos="1447800" algn="l"/>
                <a:tab pos="2171700" algn="l"/>
                <a:tab pos="2895600" algn="l"/>
                <a:tab pos="3619500" algn="l"/>
              </a:tabLst>
            </a:pPr>
            <a:r>
              <a:rPr lang="ru-RU" sz="2000" dirty="0">
                <a:solidFill>
                  <a:srgbClr val="000000"/>
                </a:solidFill>
                <a:latin typeface="Times New Roman" pitchFamily="18" charset="0"/>
                <a:cs typeface="Times New Roman" pitchFamily="18" charset="0"/>
              </a:rPr>
              <a:t>Представьте себе, что мы попали в театр. В театре есть сцена, актеры и зрители. Выберем и в нашей группе место для сцены. Для того, чтобы узнать, кто из вас будет актером, а кто — зрителем, проведем небольшую артистическую разминку.</a:t>
            </a:r>
          </a:p>
          <a:p>
            <a:pPr algn="ctr">
              <a:lnSpc>
                <a:spcPct val="100000"/>
              </a:lnSpc>
              <a:spcAft>
                <a:spcPts val="0"/>
              </a:spcAft>
              <a:tabLst>
                <a:tab pos="723900" algn="l"/>
                <a:tab pos="1447800" algn="l"/>
                <a:tab pos="2171700" algn="l"/>
                <a:tab pos="2895600" algn="l"/>
                <a:tab pos="3619500" algn="l"/>
              </a:tabLst>
            </a:pPr>
            <a:r>
              <a:rPr lang="ru-RU" sz="2000" dirty="0">
                <a:solidFill>
                  <a:srgbClr val="000000"/>
                </a:solidFill>
                <a:latin typeface="Times New Roman" pitchFamily="18" charset="0"/>
                <a:cs typeface="Times New Roman" pitchFamily="18" charset="0"/>
              </a:rPr>
              <a:t>У меня в руках платок. Попробуйте с помощью платка, а также различных движений и мимики (выражения лица) изобразить:</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fill="hold" nodeType="clickEffect">
                                  <p:stCondLst>
                                    <p:cond delay="0"/>
                                  </p:stCondLst>
                                  <p:childTnLst>
                                    <p:set>
                                      <p:cBhvr additive="repl">
                                        <p:cTn id="6" dur="1" fill="hold">
                                          <p:stCondLst>
                                            <p:cond delay="0"/>
                                          </p:stCondLst>
                                        </p:cTn>
                                        <p:tgtEl>
                                          <p:spTgt spid="16385">
                                            <p:txEl>
                                              <p:pRg st="0" end="0"/>
                                            </p:txEl>
                                          </p:spTgt>
                                        </p:tgtEl>
                                        <p:attrNameLst>
                                          <p:attrName>style.visibility</p:attrName>
                                        </p:attrNameLst>
                                      </p:cBhvr>
                                      <p:to>
                                        <p:strVal val="visible"/>
                                      </p:to>
                                    </p:set>
                                    <p:animEffect transition="in" filter="wedge">
                                      <p:cBhvr additive="repl">
                                        <p:cTn id="7" dur="2000"/>
                                        <p:tgtEl>
                                          <p:spTgt spid="163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fill="hold" nodeType="clickEffect">
                                  <p:stCondLst>
                                    <p:cond delay="0"/>
                                  </p:stCondLst>
                                  <p:childTnLst>
                                    <p:set>
                                      <p:cBhvr additive="repl">
                                        <p:cTn id="11" dur="1" fill="hold">
                                          <p:stCondLst>
                                            <p:cond delay="0"/>
                                          </p:stCondLst>
                                        </p:cTn>
                                        <p:tgtEl>
                                          <p:spTgt spid="16387">
                                            <p:txEl>
                                              <p:pRg st="0" end="0"/>
                                            </p:txEl>
                                          </p:spTgt>
                                        </p:tgtEl>
                                        <p:attrNameLst>
                                          <p:attrName>style.visibility</p:attrName>
                                        </p:attrNameLst>
                                      </p:cBhvr>
                                      <p:to>
                                        <p:strVal val="visible"/>
                                      </p:to>
                                    </p:set>
                                    <p:animEffect transition="in" filter="wedge">
                                      <p:cBhvr additive="repl">
                                        <p:cTn id="12" dur="2000"/>
                                        <p:tgtEl>
                                          <p:spTgt spid="163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fill="hold" nodeType="clickEffect">
                                  <p:stCondLst>
                                    <p:cond delay="0"/>
                                  </p:stCondLst>
                                  <p:childTnLst>
                                    <p:set>
                                      <p:cBhvr additive="repl">
                                        <p:cTn id="16" dur="1" fill="hold">
                                          <p:stCondLst>
                                            <p:cond delay="0"/>
                                          </p:stCondLst>
                                        </p:cTn>
                                        <p:tgtEl>
                                          <p:spTgt spid="16387">
                                            <p:txEl>
                                              <p:pRg st="1" end="1"/>
                                            </p:txEl>
                                          </p:spTgt>
                                        </p:tgtEl>
                                        <p:attrNameLst>
                                          <p:attrName>style.visibility</p:attrName>
                                        </p:attrNameLst>
                                      </p:cBhvr>
                                      <p:to>
                                        <p:strVal val="visible"/>
                                      </p:to>
                                    </p:set>
                                    <p:animEffect transition="in" filter="wedge">
                                      <p:cBhvr additive="repl">
                                        <p:cTn id="17" dur="2000"/>
                                        <p:tgtEl>
                                          <p:spTgt spid="163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fill="hold" nodeType="clickEffect">
                                  <p:stCondLst>
                                    <p:cond delay="0"/>
                                  </p:stCondLst>
                                  <p:childTnLst>
                                    <p:set>
                                      <p:cBhvr additive="repl">
                                        <p:cTn id="21" dur="1" fill="hold">
                                          <p:stCondLst>
                                            <p:cond delay="0"/>
                                          </p:stCondLst>
                                        </p:cTn>
                                        <p:tgtEl>
                                          <p:spTgt spid="16386"/>
                                        </p:tgtEl>
                                        <p:attrNameLst>
                                          <p:attrName>style.visibility</p:attrName>
                                        </p:attrNameLst>
                                      </p:cBhvr>
                                      <p:to>
                                        <p:strVal val="visible"/>
                                      </p:to>
                                    </p:set>
                                    <p:animEffect transition="in" filter="wedge">
                                      <p:cBhvr additive="repl">
                                        <p:cTn id="22"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Бабочку</a:t>
            </a:r>
          </a:p>
        </p:txBody>
      </p:sp>
      <p:pic>
        <p:nvPicPr>
          <p:cNvPr id="17410" name="Picture 2"/>
          <p:cNvPicPr>
            <a:picLocks noChangeAspect="1" noChangeArrowheads="1"/>
          </p:cNvPicPr>
          <p:nvPr/>
        </p:nvPicPr>
        <p:blipFill>
          <a:blip r:embed="rId3"/>
          <a:srcRect/>
          <a:stretch>
            <a:fillRect/>
          </a:stretch>
        </p:blipFill>
        <p:spPr bwMode="auto">
          <a:xfrm>
            <a:off x="936625" y="1690688"/>
            <a:ext cx="8423275" cy="5510212"/>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additive="repl">
                                        <p:cTn id="6" dur="1" fill="hold">
                                          <p:stCondLst>
                                            <p:cond delay="0"/>
                                          </p:stCondLst>
                                        </p:cTn>
                                        <p:tgtEl>
                                          <p:spTgt spid="17409">
                                            <p:txEl>
                                              <p:pRg st="0" end="0"/>
                                            </p:txEl>
                                          </p:spTgt>
                                        </p:tgtEl>
                                        <p:attrNameLst>
                                          <p:attrName>style.visibility</p:attrName>
                                        </p:attrNameLst>
                                      </p:cBhvr>
                                      <p:to>
                                        <p:strVal val="visible"/>
                                      </p:to>
                                    </p:set>
                                    <p:animEffect transition="in" filter="plus(in)">
                                      <p:cBhvr additive="repl">
                                        <p:cTn id="7" dur="2000"/>
                                        <p:tgtEl>
                                          <p:spTgt spid="174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additive="repl">
                                        <p:cTn id="11" dur="1" fill="hold">
                                          <p:stCondLst>
                                            <p:cond delay="0"/>
                                          </p:stCondLst>
                                        </p:cTn>
                                        <p:tgtEl>
                                          <p:spTgt spid="17410"/>
                                        </p:tgtEl>
                                        <p:attrNameLst>
                                          <p:attrName>style.visibility</p:attrName>
                                        </p:attrNameLst>
                                      </p:cBhvr>
                                      <p:to>
                                        <p:strVal val="visible"/>
                                      </p:to>
                                    </p:set>
                                    <p:animEffect transition="in" filter="circle(in)">
                                      <p:cBhvr additive="repl">
                                        <p:cTn id="12"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Принцессу</a:t>
            </a:r>
          </a:p>
        </p:txBody>
      </p:sp>
      <p:pic>
        <p:nvPicPr>
          <p:cNvPr id="18434" name="Picture 2"/>
          <p:cNvPicPr>
            <a:picLocks noChangeAspect="1" noChangeArrowheads="1"/>
          </p:cNvPicPr>
          <p:nvPr/>
        </p:nvPicPr>
        <p:blipFill>
          <a:blip r:embed="rId3"/>
          <a:srcRect/>
          <a:stretch>
            <a:fillRect/>
          </a:stretch>
        </p:blipFill>
        <p:spPr bwMode="auto">
          <a:xfrm>
            <a:off x="993775" y="1584325"/>
            <a:ext cx="8437563" cy="57594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Волшебника</a:t>
            </a:r>
          </a:p>
        </p:txBody>
      </p:sp>
      <p:pic>
        <p:nvPicPr>
          <p:cNvPr id="19458" name="Picture 2"/>
          <p:cNvPicPr>
            <a:picLocks noChangeAspect="1" noChangeArrowheads="1"/>
          </p:cNvPicPr>
          <p:nvPr/>
        </p:nvPicPr>
        <p:blipFill>
          <a:blip r:embed="rId3"/>
          <a:srcRect/>
          <a:stretch>
            <a:fillRect/>
          </a:stretch>
        </p:blipFill>
        <p:spPr bwMode="auto">
          <a:xfrm>
            <a:off x="820738" y="1511300"/>
            <a:ext cx="8683625" cy="5688013"/>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Бабушку</a:t>
            </a:r>
          </a:p>
        </p:txBody>
      </p:sp>
      <p:pic>
        <p:nvPicPr>
          <p:cNvPr id="20482" name="Picture 2"/>
          <p:cNvPicPr>
            <a:picLocks noChangeAspect="1" noChangeArrowheads="1"/>
          </p:cNvPicPr>
          <p:nvPr/>
        </p:nvPicPr>
        <p:blipFill>
          <a:blip r:embed="rId3"/>
          <a:srcRect/>
          <a:stretch>
            <a:fillRect/>
          </a:stretch>
        </p:blipFill>
        <p:spPr bwMode="auto">
          <a:xfrm>
            <a:off x="2303463" y="1511300"/>
            <a:ext cx="5472112" cy="5472113"/>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Фокусника</a:t>
            </a:r>
          </a:p>
        </p:txBody>
      </p:sp>
      <p:pic>
        <p:nvPicPr>
          <p:cNvPr id="21506" name="Picture 2"/>
          <p:cNvPicPr>
            <a:picLocks noChangeAspect="1" noChangeArrowheads="1"/>
          </p:cNvPicPr>
          <p:nvPr/>
        </p:nvPicPr>
        <p:blipFill>
          <a:blip r:embed="rId3"/>
          <a:srcRect/>
          <a:stretch>
            <a:fillRect/>
          </a:stretch>
        </p:blipFill>
        <p:spPr bwMode="auto">
          <a:xfrm>
            <a:off x="1223963" y="1655763"/>
            <a:ext cx="7775575" cy="5256212"/>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81013" y="428625"/>
            <a:ext cx="9070975" cy="1262063"/>
          </a:xfrm>
          <a:ln/>
        </p:spPr>
        <p:txBody>
          <a:bodyPr tIns="3175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a:t>Человека у которого болит зуб</a:t>
            </a:r>
            <a:r>
              <a:rPr lang="ru-RU"/>
              <a:t> </a:t>
            </a:r>
          </a:p>
        </p:txBody>
      </p:sp>
      <p:pic>
        <p:nvPicPr>
          <p:cNvPr id="22530" name="Picture 2"/>
          <p:cNvPicPr>
            <a:picLocks noChangeAspect="1" noChangeArrowheads="1"/>
          </p:cNvPicPr>
          <p:nvPr/>
        </p:nvPicPr>
        <p:blipFill>
          <a:blip r:embed="rId3"/>
          <a:srcRect/>
          <a:stretch>
            <a:fillRect/>
          </a:stretch>
        </p:blipFill>
        <p:spPr bwMode="auto">
          <a:xfrm>
            <a:off x="863600" y="1690688"/>
            <a:ext cx="8567738" cy="507682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Морскую волну</a:t>
            </a:r>
          </a:p>
        </p:txBody>
      </p:sp>
      <p:pic>
        <p:nvPicPr>
          <p:cNvPr id="23554" name="Picture 2"/>
          <p:cNvPicPr>
            <a:picLocks noChangeAspect="1" noChangeArrowheads="1"/>
          </p:cNvPicPr>
          <p:nvPr/>
        </p:nvPicPr>
        <p:blipFill>
          <a:blip r:embed="rId3"/>
          <a:srcRect/>
          <a:stretch>
            <a:fillRect/>
          </a:stretch>
        </p:blipFill>
        <p:spPr bwMode="auto">
          <a:xfrm>
            <a:off x="820738" y="1690688"/>
            <a:ext cx="8612187" cy="53657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Лису</a:t>
            </a:r>
          </a:p>
        </p:txBody>
      </p:sp>
      <p:pic>
        <p:nvPicPr>
          <p:cNvPr id="24578" name="Picture 2"/>
          <p:cNvPicPr>
            <a:picLocks noChangeAspect="1" noChangeArrowheads="1"/>
          </p:cNvPicPr>
          <p:nvPr/>
        </p:nvPicPr>
        <p:blipFill>
          <a:blip r:embed="rId3"/>
          <a:srcRect/>
          <a:stretch>
            <a:fillRect/>
          </a:stretch>
        </p:blipFill>
        <p:spPr bwMode="auto">
          <a:xfrm>
            <a:off x="820738" y="1690688"/>
            <a:ext cx="8828087" cy="55816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b="1">
                <a:solidFill>
                  <a:srgbClr val="000000"/>
                </a:solidFill>
                <a:latin typeface="Nimbus Roman No9 L;Times New Ro" pitchFamily="16" charset="0"/>
                <a:cs typeface="Times New Roman" pitchFamily="16" charset="0"/>
              </a:rPr>
              <a:t>Упражнение №4 «Ласка»</a:t>
            </a:r>
          </a:p>
        </p:txBody>
      </p:sp>
      <p:pic>
        <p:nvPicPr>
          <p:cNvPr id="25602" name="Picture 2"/>
          <p:cNvPicPr>
            <a:picLocks noChangeAspect="1" noChangeArrowheads="1"/>
          </p:cNvPicPr>
          <p:nvPr/>
        </p:nvPicPr>
        <p:blipFill>
          <a:blip r:embed="rId3"/>
          <a:srcRect/>
          <a:stretch>
            <a:fillRect/>
          </a:stretch>
        </p:blipFill>
        <p:spPr bwMode="auto">
          <a:xfrm>
            <a:off x="1325563" y="1870075"/>
            <a:ext cx="3106737" cy="4384675"/>
          </a:xfrm>
          <a:prstGeom prst="rect">
            <a:avLst/>
          </a:prstGeom>
          <a:noFill/>
          <a:ln w="9525">
            <a:noFill/>
            <a:round/>
            <a:headEnd/>
            <a:tailEnd/>
          </a:ln>
          <a:effectLst/>
        </p:spPr>
      </p:pic>
      <p:sp>
        <p:nvSpPr>
          <p:cNvPr id="25603" name="Rectangle 3"/>
          <p:cNvSpPr>
            <a:spLocks noGrp="1" noChangeArrowheads="1"/>
          </p:cNvSpPr>
          <p:nvPr>
            <p:ph type="body" idx="1"/>
          </p:nvPr>
        </p:nvSpPr>
        <p:spPr>
          <a:xfrm>
            <a:off x="5145088" y="1870075"/>
            <a:ext cx="4117975" cy="4384675"/>
          </a:xfrm>
          <a:ln/>
        </p:spPr>
        <p:txBody>
          <a:bodyPr tIns="0"/>
          <a:lstStyle/>
          <a:p>
            <a:pPr algn="ctr">
              <a:lnSpc>
                <a:spcPct val="102000"/>
              </a:lnSpc>
              <a:tabLst>
                <a:tab pos="723900" algn="l"/>
                <a:tab pos="1447800" algn="l"/>
                <a:tab pos="2171700" algn="l"/>
                <a:tab pos="2895600" algn="l"/>
                <a:tab pos="3619500" algn="l"/>
              </a:tabLst>
            </a:pPr>
            <a:r>
              <a:rPr lang="ru-RU" sz="2400" dirty="0">
                <a:solidFill>
                  <a:srgbClr val="000000"/>
                </a:solidFill>
                <a:latin typeface="Nimbus Roman No9 L;Times New Ro" pitchFamily="16" charset="0"/>
                <a:ea typeface="DejaVu Sans" charset="0"/>
                <a:cs typeface="DejaVu Sans" charset="0"/>
              </a:rPr>
              <a:t>Мальчику подарили котенка. Мальчик </a:t>
            </a:r>
            <a:r>
              <a:rPr lang="ru-RU" sz="2400" dirty="0" smtClean="0">
                <a:solidFill>
                  <a:srgbClr val="000000"/>
                </a:solidFill>
                <a:latin typeface="Nimbus Roman No9 L;Times New Ro" pitchFamily="16" charset="0"/>
                <a:ea typeface="DejaVu Sans" charset="0"/>
                <a:cs typeface="DejaVu Sans" charset="0"/>
              </a:rPr>
              <a:t>с </a:t>
            </a:r>
            <a:r>
              <a:rPr lang="ru-RU" sz="2400" dirty="0">
                <a:solidFill>
                  <a:srgbClr val="000000"/>
                </a:solidFill>
                <a:latin typeface="Nimbus Roman No9 L;Times New Ro" pitchFamily="16" charset="0"/>
                <a:ea typeface="DejaVu Sans" charset="0"/>
                <a:cs typeface="DejaVu Sans" charset="0"/>
              </a:rPr>
              <a:t>улыбкой гладит и прижимает к себе пушистого малыша. Котенок прикрывает глаза от удовольствия, мурлычет и выражает расположение к своему хозяину тем, что трется головой о его руки.</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additive="repl">
                                        <p:cTn id="6" dur="1" fill="hold">
                                          <p:stCondLst>
                                            <p:cond delay="0"/>
                                          </p:stCondLst>
                                        </p:cTn>
                                        <p:tgtEl>
                                          <p:spTgt spid="25601">
                                            <p:txEl>
                                              <p:pRg st="0" end="0"/>
                                            </p:txEl>
                                          </p:spTgt>
                                        </p:tgtEl>
                                        <p:attrNameLst>
                                          <p:attrName>style.visibility</p:attrName>
                                        </p:attrNameLst>
                                      </p:cBhvr>
                                      <p:to>
                                        <p:strVal val="visible"/>
                                      </p:to>
                                    </p:set>
                                    <p:animEffect transition="in" filter="barn(inHorizontal)">
                                      <p:cBhvr additive="repl">
                                        <p:cTn id="7" dur="500"/>
                                        <p:tgtEl>
                                          <p:spTgt spid="256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additive="repl">
                                        <p:cTn id="11" dur="1" fill="hold">
                                          <p:stCondLst>
                                            <p:cond delay="0"/>
                                          </p:stCondLst>
                                        </p:cTn>
                                        <p:tgtEl>
                                          <p:spTgt spid="25602"/>
                                        </p:tgtEl>
                                        <p:attrNameLst>
                                          <p:attrName>style.visibility</p:attrName>
                                        </p:attrNameLst>
                                      </p:cBhvr>
                                      <p:to>
                                        <p:strVal val="visible"/>
                                      </p:to>
                                    </p:set>
                                    <p:animEffect transition="in" filter="box(in)">
                                      <p:cBhvr additive="repl">
                                        <p:cTn id="12" dur="500"/>
                                        <p:tgtEl>
                                          <p:spTgt spid="2560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additive="repl">
                                        <p:cTn id="16" dur="1" fill="hold">
                                          <p:stCondLst>
                                            <p:cond delay="0"/>
                                          </p:stCondLst>
                                        </p:cTn>
                                        <p:tgtEl>
                                          <p:spTgt spid="25603">
                                            <p:txEl>
                                              <p:pRg st="0" end="0"/>
                                            </p:txEl>
                                          </p:spTgt>
                                        </p:tgtEl>
                                        <p:attrNameLst>
                                          <p:attrName>style.visibility</p:attrName>
                                        </p:attrNameLst>
                                      </p:cBhvr>
                                      <p:to>
                                        <p:strVal val="visible"/>
                                      </p:to>
                                    </p:set>
                                    <p:animEffect transition="in" filter="box(in)">
                                      <p:cBhvr additive="repl">
                                        <p:cTn id="1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b="1">
                <a:solidFill>
                  <a:srgbClr val="000000"/>
                </a:solidFill>
                <a:latin typeface="Nimbus Roman No9 L;Times New Ro" pitchFamily="16" charset="0"/>
                <a:ea typeface="DejaVu Sans" charset="0"/>
                <a:cs typeface="DejaVu Sans" charset="0"/>
              </a:rPr>
              <a:t>Упражнение № 5 «Через стекло»</a:t>
            </a:r>
          </a:p>
        </p:txBody>
      </p:sp>
      <p:sp>
        <p:nvSpPr>
          <p:cNvPr id="26626" name="Rectangle 2"/>
          <p:cNvSpPr>
            <a:spLocks noGrp="1" noChangeArrowheads="1"/>
          </p:cNvSpPr>
          <p:nvPr>
            <p:ph type="subTitle" idx="4294967295"/>
          </p:nvPr>
        </p:nvSpPr>
        <p:spPr bwMode="auto">
          <a:xfrm>
            <a:off x="820738" y="1870075"/>
            <a:ext cx="8439150" cy="4384675"/>
          </a:xfrm>
          <a:prstGeom prst="rect">
            <a:avLst/>
          </a:prstGeom>
          <a:noFill/>
          <a:ln/>
        </p:spPr>
        <p:txBody>
          <a:bodyPr lIns="0" tIns="0" rIns="0" bIns="0" anchor="ctr"/>
          <a:lstStyle/>
          <a:p>
            <a:pPr marL="0" indent="0" algn="ctr">
              <a:lnSpc>
                <a:spcPct val="102000"/>
              </a:lnSpc>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4400">
                <a:solidFill>
                  <a:srgbClr val="000000"/>
                </a:solidFill>
                <a:latin typeface="Nimbus Roman No9 L;Times New Ro" pitchFamily="16" charset="0"/>
                <a:ea typeface="DejaVu Sans" charset="0"/>
                <a:cs typeface="DejaVu Sans" charset="0"/>
              </a:rPr>
              <a:t>Дети передают ситуации с помощью мимики и жестов:</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p:cNvPicPr>
            <a:picLocks noChangeAspect="1" noChangeArrowheads="1"/>
          </p:cNvPicPr>
          <p:nvPr/>
        </p:nvPicPr>
        <p:blipFill>
          <a:blip r:embed="rId3"/>
          <a:srcRect/>
          <a:stretch>
            <a:fillRect/>
          </a:stretch>
        </p:blipFill>
        <p:spPr bwMode="auto">
          <a:xfrm>
            <a:off x="820738" y="1690688"/>
            <a:ext cx="8251825" cy="5510212"/>
          </a:xfrm>
          <a:prstGeom prst="rect">
            <a:avLst/>
          </a:prstGeom>
          <a:noFill/>
          <a:ln w="9525">
            <a:noFill/>
            <a:round/>
            <a:headEnd/>
            <a:tailEnd/>
          </a:ln>
          <a:effectLst/>
        </p:spPr>
      </p:pic>
      <p:sp>
        <p:nvSpPr>
          <p:cNvPr id="27650" name="Rectangle 2"/>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a:solidFill>
                  <a:srgbClr val="000000"/>
                </a:solidFill>
                <a:latin typeface="Nimbus Roman No9 L;Times New Ro" pitchFamily="16" charset="0"/>
                <a:ea typeface="DejaVu Sans" charset="0"/>
                <a:cs typeface="DejaVu Sans" charset="0"/>
              </a:rPr>
              <a:t>Ты забыла надеть шарф, а на улице холодно</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a:solidFill>
                  <a:srgbClr val="000000"/>
                </a:solidFill>
                <a:latin typeface="Nimbus Roman No9 L;Times New Ro" pitchFamily="16" charset="0"/>
                <a:ea typeface="DejaVu Sans" charset="0"/>
                <a:cs typeface="DejaVu Sans" charset="0"/>
              </a:rPr>
              <a:t>Принеси мне стакан воды, я хочу пить.</a:t>
            </a:r>
          </a:p>
        </p:txBody>
      </p:sp>
      <p:pic>
        <p:nvPicPr>
          <p:cNvPr id="28674" name="Picture 2"/>
          <p:cNvPicPr>
            <a:picLocks noChangeAspect="1" noChangeArrowheads="1"/>
          </p:cNvPicPr>
          <p:nvPr/>
        </p:nvPicPr>
        <p:blipFill>
          <a:blip r:embed="rId3"/>
          <a:srcRect/>
          <a:stretch>
            <a:fillRect/>
          </a:stretch>
        </p:blipFill>
        <p:spPr bwMode="auto">
          <a:xfrm>
            <a:off x="820738" y="1690688"/>
            <a:ext cx="8180387" cy="5221287"/>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additive="repl">
                                        <p:cTn id="6" dur="1" fill="hold">
                                          <p:stCondLst>
                                            <p:cond delay="0"/>
                                          </p:stCondLst>
                                        </p:cTn>
                                        <p:tgtEl>
                                          <p:spTgt spid="28673">
                                            <p:txEl>
                                              <p:pRg st="0" end="0"/>
                                            </p:txEl>
                                          </p:spTgt>
                                        </p:tgtEl>
                                        <p:attrNameLst>
                                          <p:attrName>style.visibility</p:attrName>
                                        </p:attrNameLst>
                                      </p:cBhvr>
                                      <p:to>
                                        <p:strVal val="visible"/>
                                      </p:to>
                                    </p:set>
                                    <p:animEffect transition="in" filter="circle(in)">
                                      <p:cBhvr additive="repl">
                                        <p:cTn id="7" dur="2000"/>
                                        <p:tgtEl>
                                          <p:spTgt spid="286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additive="repl">
                                        <p:cTn id="11" dur="1" fill="hold">
                                          <p:stCondLst>
                                            <p:cond delay="0"/>
                                          </p:stCondLst>
                                        </p:cTn>
                                        <p:tgtEl>
                                          <p:spTgt spid="28674"/>
                                        </p:tgtEl>
                                        <p:attrNameLst>
                                          <p:attrName>style.visibility</p:attrName>
                                        </p:attrNameLst>
                                      </p:cBhvr>
                                      <p:to>
                                        <p:strVal val="visible"/>
                                      </p:to>
                                    </p:set>
                                    <p:animEffect transition="in" filter="circle(in)">
                                      <p:cBhvr additive="repl">
                                        <p:cTn id="12" dur="2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a:solidFill>
                  <a:srgbClr val="000000"/>
                </a:solidFill>
                <a:latin typeface="Nimbus Roman No9 L;Times New Ro" pitchFamily="16" charset="0"/>
                <a:ea typeface="DejaVu Sans" charset="0"/>
                <a:cs typeface="DejaVu Sans" charset="0"/>
              </a:rPr>
              <a:t>Ты не хочешь со мной порисовать?</a:t>
            </a:r>
          </a:p>
        </p:txBody>
      </p:sp>
      <p:pic>
        <p:nvPicPr>
          <p:cNvPr id="29698" name="Picture 2"/>
          <p:cNvPicPr>
            <a:picLocks noChangeAspect="1" noChangeArrowheads="1"/>
          </p:cNvPicPr>
          <p:nvPr/>
        </p:nvPicPr>
        <p:blipFill>
          <a:blip r:embed="rId3"/>
          <a:srcRect/>
          <a:stretch>
            <a:fillRect/>
          </a:stretch>
        </p:blipFill>
        <p:spPr bwMode="auto">
          <a:xfrm>
            <a:off x="820738" y="1690688"/>
            <a:ext cx="8107362" cy="53657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additive="repl">
                                        <p:cTn id="6" dur="1" fill="hold">
                                          <p:stCondLst>
                                            <p:cond delay="0"/>
                                          </p:stCondLst>
                                        </p:cTn>
                                        <p:tgtEl>
                                          <p:spTgt spid="29697">
                                            <p:txEl>
                                              <p:pRg st="0" end="0"/>
                                            </p:txEl>
                                          </p:spTgt>
                                        </p:tgtEl>
                                        <p:attrNameLst>
                                          <p:attrName>style.visibility</p:attrName>
                                        </p:attrNameLst>
                                      </p:cBhvr>
                                      <p:to>
                                        <p:strVal val="visible"/>
                                      </p:to>
                                    </p:set>
                                    <p:animEffect transition="in" filter="blinds(horizontal)">
                                      <p:cBhvr additive="repl">
                                        <p:cTn id="7" dur="500"/>
                                        <p:tgtEl>
                                          <p:spTgt spid="296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additive="repl">
                                        <p:cTn id="11" dur="1" fill="hold">
                                          <p:stCondLst>
                                            <p:cond delay="0"/>
                                          </p:stCondLst>
                                        </p:cTn>
                                        <p:tgtEl>
                                          <p:spTgt spid="29698"/>
                                        </p:tgtEl>
                                        <p:attrNameLst>
                                          <p:attrName>style.visibility</p:attrName>
                                        </p:attrNameLst>
                                      </p:cBhvr>
                                      <p:to>
                                        <p:strVal val="visible"/>
                                      </p:to>
                                    </p:set>
                                    <p:animEffect transition="in" filter="blinds(horizontal)">
                                      <p:cBhvr additive="repl">
                                        <p:cTn id="12"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3600">
                <a:solidFill>
                  <a:srgbClr val="000000"/>
                </a:solidFill>
                <a:latin typeface="Nimbus Roman No9 L;Times New Ro" pitchFamily="16" charset="0"/>
                <a:ea typeface="DejaVu Sans" charset="0"/>
                <a:cs typeface="DejaVu Sans" charset="0"/>
              </a:rPr>
              <a:t>У меня болит горло.</a:t>
            </a:r>
          </a:p>
        </p:txBody>
      </p:sp>
      <p:pic>
        <p:nvPicPr>
          <p:cNvPr id="30722" name="Picture 2"/>
          <p:cNvPicPr>
            <a:picLocks noChangeAspect="1" noChangeArrowheads="1"/>
          </p:cNvPicPr>
          <p:nvPr/>
        </p:nvPicPr>
        <p:blipFill>
          <a:blip r:embed="rId3"/>
          <a:srcRect/>
          <a:stretch>
            <a:fillRect/>
          </a:stretch>
        </p:blipFill>
        <p:spPr bwMode="auto">
          <a:xfrm>
            <a:off x="820738" y="2016125"/>
            <a:ext cx="8251825" cy="4751388"/>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additive="repl">
                                        <p:cTn id="6" dur="1" fill="hold">
                                          <p:stCondLst>
                                            <p:cond delay="0"/>
                                          </p:stCondLst>
                                        </p:cTn>
                                        <p:tgtEl>
                                          <p:spTgt spid="30721">
                                            <p:txEl>
                                              <p:pRg st="0" end="0"/>
                                            </p:txEl>
                                          </p:spTgt>
                                        </p:tgtEl>
                                        <p:attrNameLst>
                                          <p:attrName>style.visibility</p:attrName>
                                        </p:attrNameLst>
                                      </p:cBhvr>
                                      <p:to>
                                        <p:strVal val="visible"/>
                                      </p:to>
                                    </p:set>
                                    <p:animEffect transition="in" filter="diamond(in)">
                                      <p:cBhvr additive="repl">
                                        <p:cTn id="7" dur="2000"/>
                                        <p:tgtEl>
                                          <p:spTgt spid="307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additive="repl">
                                        <p:cTn id="11" dur="1" fill="hold">
                                          <p:stCondLst>
                                            <p:cond delay="0"/>
                                          </p:stCondLst>
                                        </p:cTn>
                                        <p:tgtEl>
                                          <p:spTgt spid="30722"/>
                                        </p:tgtEl>
                                        <p:attrNameLst>
                                          <p:attrName>style.visibility</p:attrName>
                                        </p:attrNameLst>
                                      </p:cBhvr>
                                      <p:to>
                                        <p:strVal val="visible"/>
                                      </p:to>
                                    </p:set>
                                    <p:animEffect transition="in" filter="diamond(in)">
                                      <p:cBhvr additive="repl">
                                        <p:cTn id="12" dur="2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481013" y="428625"/>
            <a:ext cx="9070975" cy="1262063"/>
          </a:xfrm>
          <a:ln/>
        </p:spPr>
        <p:txBody>
          <a:bodyPr/>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2800" b="1" dirty="0" smtClean="0">
                <a:solidFill>
                  <a:srgbClr val="000000"/>
                </a:solidFill>
                <a:latin typeface="Nimbus Roman No9 L;Times New Ro" pitchFamily="16" charset="0"/>
                <a:cs typeface="Times New Roman" pitchFamily="16" charset="0"/>
              </a:rPr>
              <a:t>Упражнение </a:t>
            </a:r>
            <a:r>
              <a:rPr lang="ru-RU" sz="2800" b="1" dirty="0">
                <a:solidFill>
                  <a:srgbClr val="000000"/>
                </a:solidFill>
                <a:latin typeface="Nimbus Roman No9 L;Times New Ro" pitchFamily="16" charset="0"/>
                <a:cs typeface="Times New Roman" pitchFamily="16" charset="0"/>
              </a:rPr>
              <a:t>№ 6 Релаксация «Полёт высоко в небе» (под музыку)</a:t>
            </a:r>
          </a:p>
        </p:txBody>
      </p:sp>
      <p:sp>
        <p:nvSpPr>
          <p:cNvPr id="31746" name="Rectangle 2"/>
          <p:cNvSpPr>
            <a:spLocks noGrp="1" noChangeArrowheads="1"/>
          </p:cNvSpPr>
          <p:nvPr>
            <p:ph type="body" idx="1"/>
          </p:nvPr>
        </p:nvSpPr>
        <p:spPr>
          <a:xfrm>
            <a:off x="820738" y="1584325"/>
            <a:ext cx="8439150" cy="2879725"/>
          </a:xfrm>
          <a:ln/>
        </p:spPr>
        <p:txBody>
          <a:bodyPr tIns="13230"/>
          <a:lstStyle/>
          <a:p>
            <a:pPr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1400" dirty="0">
                <a:latin typeface="Times New Roman" pitchFamily="18" charset="0"/>
                <a:cs typeface="Times New Roman" pitchFamily="18" charset="0"/>
              </a:rPr>
              <a:t>Лягте в удобное положение. Закройте глаза и слушайте мой голос. Дышите медленно и легко .Представьте, что вы находитесь на летнем ароматном лугу. Над вами летнее тёплое солнце и высокое </a:t>
            </a:r>
            <a:r>
              <a:rPr lang="ru-RU" sz="1400" dirty="0" err="1">
                <a:latin typeface="Times New Roman" pitchFamily="18" charset="0"/>
                <a:cs typeface="Times New Roman" pitchFamily="18" charset="0"/>
              </a:rPr>
              <a:t>голубое</a:t>
            </a:r>
            <a:r>
              <a:rPr lang="ru-RU" sz="1400" dirty="0">
                <a:latin typeface="Times New Roman" pitchFamily="18" charset="0"/>
                <a:cs typeface="Times New Roman" pitchFamily="18" charset="0"/>
              </a:rPr>
              <a:t> небо. Вы чувствуете себя абсолютно спокойными и счастливыми. Высоко в небе вы видите птицу, парящую в воздухе. Это большой орёл с гладкими и блестящими крыльями.</a:t>
            </a:r>
          </a:p>
          <a:p>
            <a:pPr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1400" dirty="0">
                <a:latin typeface="Times New Roman" pitchFamily="18" charset="0"/>
                <a:cs typeface="Times New Roman" pitchFamily="18" charset="0"/>
              </a:rPr>
              <a:t>Птица свободно парит в небе, крылья её распростёрты в стороны. Время от времени она медленно взмахивает крыльями. Вы слышите звук взмахивающих крыльев, когда они энергично рассекают воздух.</a:t>
            </a:r>
          </a:p>
          <a:p>
            <a:pPr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1400" dirty="0">
                <a:latin typeface="Times New Roman" pitchFamily="18" charset="0"/>
                <a:cs typeface="Times New Roman" pitchFamily="18" charset="0"/>
              </a:rPr>
              <a:t>Теперь пусть каждый из вас вообразит, что он птица. Представьте, что это ваши крылья медленно движутся вверх и вниз. Представьте, что это вы медленно парите, плывёте в воздухе, и ваши крылья распростёрты в стороны.</a:t>
            </a:r>
          </a:p>
          <a:p>
            <a:pPr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1400" dirty="0">
                <a:latin typeface="Times New Roman" pitchFamily="18" charset="0"/>
                <a:cs typeface="Times New Roman" pitchFamily="18" charset="0"/>
              </a:rPr>
              <a:t>Ваши крылья рассекают воздух, упираясь в его плотные массы. Наслаждайтесь свободой и прекрасным ощущением парения в воздухе.</a:t>
            </a:r>
          </a:p>
          <a:p>
            <a:pPr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ru-RU" sz="1400" dirty="0">
                <a:latin typeface="Times New Roman" pitchFamily="18" charset="0"/>
                <a:cs typeface="Times New Roman" pitchFamily="18" charset="0"/>
              </a:rPr>
              <a:t>А теперь, медленно взмахивая крыльями, приближайтесь к земле. Вот мы уже на земле. Откройте глаза. Вы чувствуете себя хорошо отдохнувшими, у вас бодрое настроение и прекрасное ощущение полёта, которое сохранится на весь день.</a:t>
            </a:r>
          </a:p>
        </p:txBody>
      </p:sp>
      <p:pic>
        <p:nvPicPr>
          <p:cNvPr id="31747" name="Picture 3"/>
          <p:cNvPicPr>
            <a:picLocks noChangeAspect="1" noChangeArrowheads="1"/>
          </p:cNvPicPr>
          <p:nvPr/>
        </p:nvPicPr>
        <p:blipFill>
          <a:blip r:embed="rId3"/>
          <a:srcRect/>
          <a:stretch>
            <a:fillRect/>
          </a:stretch>
        </p:blipFill>
        <p:spPr bwMode="auto">
          <a:xfrm>
            <a:off x="1611288" y="4708531"/>
            <a:ext cx="6767513" cy="266382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fill="hold" nodeType="clickEffect">
                                  <p:stCondLst>
                                    <p:cond delay="0"/>
                                  </p:stCondLst>
                                  <p:childTnLst>
                                    <p:set>
                                      <p:cBhvr additive="repl">
                                        <p:cTn id="6" dur="1" fill="hold">
                                          <p:stCondLst>
                                            <p:cond delay="0"/>
                                          </p:stCondLst>
                                        </p:cTn>
                                        <p:tgtEl>
                                          <p:spTgt spid="31745">
                                            <p:txEl>
                                              <p:pRg st="0" end="0"/>
                                            </p:txEl>
                                          </p:spTgt>
                                        </p:tgtEl>
                                        <p:attrNameLst>
                                          <p:attrName>style.visibility</p:attrName>
                                        </p:attrNameLst>
                                      </p:cBhvr>
                                      <p:to>
                                        <p:strVal val="visible"/>
                                      </p:to>
                                    </p:set>
                                    <p:anim calcmode="lin" valueType="num">
                                      <p:cBhvr additive="repl">
                                        <p:cTn id="7" dur="500" decel="50000" fill="hold">
                                          <p:stCondLst>
                                            <p:cond delay="0"/>
                                          </p:stCondLst>
                                        </p:cTn>
                                        <p:tgtEl>
                                          <p:spTgt spid="31745">
                                            <p:txEl>
                                              <p:pRg st="0" end="0"/>
                                            </p:txEl>
                                          </p:spTgt>
                                        </p:tgtEl>
                                        <p:attrNameLst>
                                          <p:attrName>r</p:attrName>
                                        </p:attrNameLst>
                                      </p:cBhvr>
                                      <p:tavLst>
                                        <p:tav tm="100000">
                                          <p:val>
                                            <p:strVal val="-90"/>
                                          </p:val>
                                        </p:tav>
                                        <p:tav tm="100000">
                                          <p:val>
                                            <p:strVal val="0"/>
                                          </p:val>
                                        </p:tav>
                                      </p:tavLst>
                                    </p:anim>
                                    <p:anim calcmode="lin" valueType="num">
                                      <p:cBhvr additive="repl">
                                        <p:cTn id="8" dur="500" decel="50000" fill="hold">
                                          <p:stCondLst>
                                            <p:cond delay="0"/>
                                          </p:stCondLst>
                                        </p:cTn>
                                        <p:tgtEl>
                                          <p:spTgt spid="31745">
                                            <p:txEl>
                                              <p:pRg st="0" end="0"/>
                                            </p:txEl>
                                          </p:spTgt>
                                        </p:tgtEl>
                                        <p:attrNameLst>
                                          <p:attrName>ppt_w</p:attrName>
                                        </p:attrNameLst>
                                      </p:cBhvr>
                                      <p:tavLst>
                                        <p:tav tm="100000">
                                          <p:val>
                                            <p:strVal val="#ppt_w"/>
                                          </p:val>
                                        </p:tav>
                                        <p:tav tm="100000">
                                          <p:val>
                                            <p:strVal val="#ppt_w*.05"/>
                                          </p:val>
                                        </p:tav>
                                      </p:tavLst>
                                    </p:anim>
                                    <p:anim calcmode="lin" valueType="num">
                                      <p:cBhvr additive="repl">
                                        <p:cTn id="9" dur="500" accel="50000" fill="hold">
                                          <p:stCondLst>
                                            <p:cond delay="0"/>
                                          </p:stCondLst>
                                        </p:cTn>
                                        <p:tgtEl>
                                          <p:spTgt spid="31745">
                                            <p:txEl>
                                              <p:pRg st="0" end="0"/>
                                            </p:txEl>
                                          </p:spTgt>
                                        </p:tgtEl>
                                        <p:attrNameLst>
                                          <p:attrName>ppt_w</p:attrName>
                                        </p:attrNameLst>
                                      </p:cBhvr>
                                      <p:tavLst>
                                        <p:tav tm="100000">
                                          <p:val>
                                            <p:strVal val="#ppt_w*.05"/>
                                          </p:val>
                                        </p:tav>
                                        <p:tav tm="100000">
                                          <p:val>
                                            <p:strVal val="#ppt_w"/>
                                          </p:val>
                                        </p:tav>
                                      </p:tavLst>
                                    </p:anim>
                                    <p:anim calcmode="lin" valueType="num">
                                      <p:cBhvr additive="repl">
                                        <p:cTn id="10" dur="1000" fill="hold"/>
                                        <p:tgtEl>
                                          <p:spTgt spid="31745">
                                            <p:txEl>
                                              <p:pRg st="0" end="0"/>
                                            </p:txEl>
                                          </p:spTgt>
                                        </p:tgtEl>
                                        <p:attrNameLst>
                                          <p:attrName>ppt_h</p:attrName>
                                        </p:attrNameLst>
                                      </p:cBhvr>
                                      <p:tavLst>
                                        <p:tav tm="100000">
                                          <p:val>
                                            <p:strVal val="#ppt_h"/>
                                          </p:val>
                                        </p:tav>
                                        <p:tav tm="100000">
                                          <p:val>
                                            <p:strVal val="#ppt_h"/>
                                          </p:val>
                                        </p:tav>
                                      </p:tavLst>
                                    </p:anim>
                                    <p:anim calcmode="lin" valueType="num">
                                      <p:cBhvr additive="repl">
                                        <p:cTn id="11" dur="500" decel="50000" fill="hold">
                                          <p:stCondLst>
                                            <p:cond delay="0"/>
                                          </p:stCondLst>
                                        </p:cTn>
                                        <p:tgtEl>
                                          <p:spTgt spid="31745">
                                            <p:txEl>
                                              <p:pRg st="0" end="0"/>
                                            </p:txEl>
                                          </p:spTgt>
                                        </p:tgtEl>
                                        <p:attrNameLst>
                                          <p:attrName>ppt_x</p:attrName>
                                        </p:attrNameLst>
                                      </p:cBhvr>
                                      <p:tavLst>
                                        <p:tav tm="100000">
                                          <p:val>
                                            <p:strVal val="#ppt_x+.4"/>
                                          </p:val>
                                        </p:tav>
                                        <p:tav tm="100000">
                                          <p:val>
                                            <p:strVal val="#ppt_x"/>
                                          </p:val>
                                        </p:tav>
                                      </p:tavLst>
                                    </p:anim>
                                    <p:anim calcmode="lin" valueType="num">
                                      <p:cBhvr additive="repl">
                                        <p:cTn id="12" dur="500" decel="50000" fill="hold">
                                          <p:stCondLst>
                                            <p:cond delay="0"/>
                                          </p:stCondLst>
                                        </p:cTn>
                                        <p:tgtEl>
                                          <p:spTgt spid="31745">
                                            <p:txEl>
                                              <p:pRg st="0" end="0"/>
                                            </p:txEl>
                                          </p:spTgt>
                                        </p:tgtEl>
                                        <p:attrNameLst>
                                          <p:attrName>ppt_y</p:attrName>
                                        </p:attrNameLst>
                                      </p:cBhvr>
                                      <p:tavLst>
                                        <p:tav tm="100000">
                                          <p:val>
                                            <p:strVal val="#ppt_y-.2"/>
                                          </p:val>
                                        </p:tav>
                                        <p:tav tm="100000">
                                          <p:val>
                                            <p:strVal val="#ppt_y+.1"/>
                                          </p:val>
                                        </p:tav>
                                      </p:tavLst>
                                    </p:anim>
                                    <p:anim calcmode="lin" valueType="num">
                                      <p:cBhvr additive="repl">
                                        <p:cTn id="13" dur="500" accel="50000" fill="hold">
                                          <p:stCondLst>
                                            <p:cond delay="0"/>
                                          </p:stCondLst>
                                        </p:cTn>
                                        <p:tgtEl>
                                          <p:spTgt spid="31745">
                                            <p:txEl>
                                              <p:pRg st="0" end="0"/>
                                            </p:txEl>
                                          </p:spTgt>
                                        </p:tgtEl>
                                        <p:attrNameLst>
                                          <p:attrName>ppt_y</p:attrName>
                                        </p:attrNameLst>
                                      </p:cBhvr>
                                      <p:tavLst>
                                        <p:tav tm="100000">
                                          <p:val>
                                            <p:strVal val="#ppt_y+.1"/>
                                          </p:val>
                                        </p:tav>
                                        <p:tav tm="100000">
                                          <p:val>
                                            <p:strVal val="#ppt_y"/>
                                          </p:val>
                                        </p:tav>
                                      </p:tavLst>
                                    </p:anim>
                                    <p:animEffect transition="in" filter="fade">
                                      <p:cBhvr additive="repl">
                                        <p:cTn id="14" dur="1000" decel="50000">
                                          <p:stCondLst>
                                            <p:cond delay="0"/>
                                          </p:stCondLst>
                                        </p:cTn>
                                        <p:tgtEl>
                                          <p:spTgt spid="3174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fill="hold" nodeType="clickEffect">
                                  <p:stCondLst>
                                    <p:cond delay="0"/>
                                  </p:stCondLst>
                                  <p:childTnLst>
                                    <p:set>
                                      <p:cBhvr additive="repl">
                                        <p:cTn id="18" dur="1" fill="hold">
                                          <p:stCondLst>
                                            <p:cond delay="0"/>
                                          </p:stCondLst>
                                        </p:cTn>
                                        <p:tgtEl>
                                          <p:spTgt spid="31746">
                                            <p:txEl>
                                              <p:pRg st="0" end="0"/>
                                            </p:txEl>
                                          </p:spTgt>
                                        </p:tgtEl>
                                        <p:attrNameLst>
                                          <p:attrName>style.visibility</p:attrName>
                                        </p:attrNameLst>
                                      </p:cBhvr>
                                      <p:to>
                                        <p:strVal val="visible"/>
                                      </p:to>
                                    </p:set>
                                    <p:anim calcmode="lin" valueType="num">
                                      <p:cBhvr additive="repl">
                                        <p:cTn id="19" dur="500" decel="50000" fill="hold">
                                          <p:stCondLst>
                                            <p:cond delay="0"/>
                                          </p:stCondLst>
                                        </p:cTn>
                                        <p:tgtEl>
                                          <p:spTgt spid="31746">
                                            <p:txEl>
                                              <p:pRg st="0" end="0"/>
                                            </p:txEl>
                                          </p:spTgt>
                                        </p:tgtEl>
                                        <p:attrNameLst>
                                          <p:attrName>r</p:attrName>
                                        </p:attrNameLst>
                                      </p:cBhvr>
                                      <p:tavLst>
                                        <p:tav tm="100000">
                                          <p:val>
                                            <p:strVal val="-90"/>
                                          </p:val>
                                        </p:tav>
                                        <p:tav tm="100000">
                                          <p:val>
                                            <p:strVal val="0"/>
                                          </p:val>
                                        </p:tav>
                                      </p:tavLst>
                                    </p:anim>
                                    <p:anim calcmode="lin" valueType="num">
                                      <p:cBhvr additive="repl">
                                        <p:cTn id="20" dur="500" decel="50000" fill="hold">
                                          <p:stCondLst>
                                            <p:cond delay="0"/>
                                          </p:stCondLst>
                                        </p:cTn>
                                        <p:tgtEl>
                                          <p:spTgt spid="31746">
                                            <p:txEl>
                                              <p:pRg st="0" end="0"/>
                                            </p:txEl>
                                          </p:spTgt>
                                        </p:tgtEl>
                                        <p:attrNameLst>
                                          <p:attrName>ppt_w</p:attrName>
                                        </p:attrNameLst>
                                      </p:cBhvr>
                                      <p:tavLst>
                                        <p:tav tm="100000">
                                          <p:val>
                                            <p:strVal val="#ppt_w"/>
                                          </p:val>
                                        </p:tav>
                                        <p:tav tm="100000">
                                          <p:val>
                                            <p:strVal val="#ppt_w*.05"/>
                                          </p:val>
                                        </p:tav>
                                      </p:tavLst>
                                    </p:anim>
                                    <p:anim calcmode="lin" valueType="num">
                                      <p:cBhvr additive="repl">
                                        <p:cTn id="21" dur="500" accel="50000" fill="hold">
                                          <p:stCondLst>
                                            <p:cond delay="0"/>
                                          </p:stCondLst>
                                        </p:cTn>
                                        <p:tgtEl>
                                          <p:spTgt spid="31746">
                                            <p:txEl>
                                              <p:pRg st="0" end="0"/>
                                            </p:txEl>
                                          </p:spTgt>
                                        </p:tgtEl>
                                        <p:attrNameLst>
                                          <p:attrName>ppt_w</p:attrName>
                                        </p:attrNameLst>
                                      </p:cBhvr>
                                      <p:tavLst>
                                        <p:tav tm="100000">
                                          <p:val>
                                            <p:strVal val="#ppt_w*.05"/>
                                          </p:val>
                                        </p:tav>
                                        <p:tav tm="100000">
                                          <p:val>
                                            <p:strVal val="#ppt_w"/>
                                          </p:val>
                                        </p:tav>
                                      </p:tavLst>
                                    </p:anim>
                                    <p:anim calcmode="lin" valueType="num">
                                      <p:cBhvr additive="repl">
                                        <p:cTn id="22" dur="1000" fill="hold"/>
                                        <p:tgtEl>
                                          <p:spTgt spid="31746">
                                            <p:txEl>
                                              <p:pRg st="0" end="0"/>
                                            </p:txEl>
                                          </p:spTgt>
                                        </p:tgtEl>
                                        <p:attrNameLst>
                                          <p:attrName>ppt_h</p:attrName>
                                        </p:attrNameLst>
                                      </p:cBhvr>
                                      <p:tavLst>
                                        <p:tav tm="100000">
                                          <p:val>
                                            <p:strVal val="#ppt_h"/>
                                          </p:val>
                                        </p:tav>
                                        <p:tav tm="100000">
                                          <p:val>
                                            <p:strVal val="#ppt_h"/>
                                          </p:val>
                                        </p:tav>
                                      </p:tavLst>
                                    </p:anim>
                                    <p:anim calcmode="lin" valueType="num">
                                      <p:cBhvr additive="repl">
                                        <p:cTn id="23" dur="500" decel="50000" fill="hold">
                                          <p:stCondLst>
                                            <p:cond delay="0"/>
                                          </p:stCondLst>
                                        </p:cTn>
                                        <p:tgtEl>
                                          <p:spTgt spid="31746">
                                            <p:txEl>
                                              <p:pRg st="0" end="0"/>
                                            </p:txEl>
                                          </p:spTgt>
                                        </p:tgtEl>
                                        <p:attrNameLst>
                                          <p:attrName>ppt_x</p:attrName>
                                        </p:attrNameLst>
                                      </p:cBhvr>
                                      <p:tavLst>
                                        <p:tav tm="100000">
                                          <p:val>
                                            <p:strVal val="#ppt_x+.4"/>
                                          </p:val>
                                        </p:tav>
                                        <p:tav tm="100000">
                                          <p:val>
                                            <p:strVal val="#ppt_x"/>
                                          </p:val>
                                        </p:tav>
                                      </p:tavLst>
                                    </p:anim>
                                    <p:anim calcmode="lin" valueType="num">
                                      <p:cBhvr additive="repl">
                                        <p:cTn id="24" dur="500" decel="50000" fill="hold">
                                          <p:stCondLst>
                                            <p:cond delay="0"/>
                                          </p:stCondLst>
                                        </p:cTn>
                                        <p:tgtEl>
                                          <p:spTgt spid="31746">
                                            <p:txEl>
                                              <p:pRg st="0" end="0"/>
                                            </p:txEl>
                                          </p:spTgt>
                                        </p:tgtEl>
                                        <p:attrNameLst>
                                          <p:attrName>ppt_y</p:attrName>
                                        </p:attrNameLst>
                                      </p:cBhvr>
                                      <p:tavLst>
                                        <p:tav tm="100000">
                                          <p:val>
                                            <p:strVal val="#ppt_y-.2"/>
                                          </p:val>
                                        </p:tav>
                                        <p:tav tm="100000">
                                          <p:val>
                                            <p:strVal val="#ppt_y+.1"/>
                                          </p:val>
                                        </p:tav>
                                      </p:tavLst>
                                    </p:anim>
                                    <p:anim calcmode="lin" valueType="num">
                                      <p:cBhvr additive="repl">
                                        <p:cTn id="25" dur="500" accel="50000" fill="hold">
                                          <p:stCondLst>
                                            <p:cond delay="0"/>
                                          </p:stCondLst>
                                        </p:cTn>
                                        <p:tgtEl>
                                          <p:spTgt spid="31746">
                                            <p:txEl>
                                              <p:pRg st="0" end="0"/>
                                            </p:txEl>
                                          </p:spTgt>
                                        </p:tgtEl>
                                        <p:attrNameLst>
                                          <p:attrName>ppt_y</p:attrName>
                                        </p:attrNameLst>
                                      </p:cBhvr>
                                      <p:tavLst>
                                        <p:tav tm="100000">
                                          <p:val>
                                            <p:strVal val="#ppt_y+.1"/>
                                          </p:val>
                                        </p:tav>
                                        <p:tav tm="100000">
                                          <p:val>
                                            <p:strVal val="#ppt_y"/>
                                          </p:val>
                                        </p:tav>
                                      </p:tavLst>
                                    </p:anim>
                                    <p:animEffect transition="in" filter="fade">
                                      <p:cBhvr additive="repl">
                                        <p:cTn id="26" dur="1000" decel="50000">
                                          <p:stCondLst>
                                            <p:cond delay="0"/>
                                          </p:stCondLst>
                                        </p:cTn>
                                        <p:tgtEl>
                                          <p:spTgt spid="3174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fill="hold" nodeType="clickEffect">
                                  <p:stCondLst>
                                    <p:cond delay="0"/>
                                  </p:stCondLst>
                                  <p:childTnLst>
                                    <p:set>
                                      <p:cBhvr additive="repl">
                                        <p:cTn id="30" dur="1" fill="hold">
                                          <p:stCondLst>
                                            <p:cond delay="0"/>
                                          </p:stCondLst>
                                        </p:cTn>
                                        <p:tgtEl>
                                          <p:spTgt spid="31746">
                                            <p:txEl>
                                              <p:pRg st="1" end="1"/>
                                            </p:txEl>
                                          </p:spTgt>
                                        </p:tgtEl>
                                        <p:attrNameLst>
                                          <p:attrName>style.visibility</p:attrName>
                                        </p:attrNameLst>
                                      </p:cBhvr>
                                      <p:to>
                                        <p:strVal val="visible"/>
                                      </p:to>
                                    </p:set>
                                    <p:anim calcmode="lin" valueType="num">
                                      <p:cBhvr additive="repl">
                                        <p:cTn id="31" dur="500" decel="50000" fill="hold">
                                          <p:stCondLst>
                                            <p:cond delay="0"/>
                                          </p:stCondLst>
                                        </p:cTn>
                                        <p:tgtEl>
                                          <p:spTgt spid="31746">
                                            <p:txEl>
                                              <p:pRg st="1" end="1"/>
                                            </p:txEl>
                                          </p:spTgt>
                                        </p:tgtEl>
                                        <p:attrNameLst>
                                          <p:attrName>r</p:attrName>
                                        </p:attrNameLst>
                                      </p:cBhvr>
                                      <p:tavLst>
                                        <p:tav tm="100000">
                                          <p:val>
                                            <p:strVal val="-90"/>
                                          </p:val>
                                        </p:tav>
                                        <p:tav tm="100000">
                                          <p:val>
                                            <p:strVal val="0"/>
                                          </p:val>
                                        </p:tav>
                                      </p:tavLst>
                                    </p:anim>
                                    <p:anim calcmode="lin" valueType="num">
                                      <p:cBhvr additive="repl">
                                        <p:cTn id="32" dur="500" decel="50000" fill="hold">
                                          <p:stCondLst>
                                            <p:cond delay="0"/>
                                          </p:stCondLst>
                                        </p:cTn>
                                        <p:tgtEl>
                                          <p:spTgt spid="31746">
                                            <p:txEl>
                                              <p:pRg st="1" end="1"/>
                                            </p:txEl>
                                          </p:spTgt>
                                        </p:tgtEl>
                                        <p:attrNameLst>
                                          <p:attrName>ppt_w</p:attrName>
                                        </p:attrNameLst>
                                      </p:cBhvr>
                                      <p:tavLst>
                                        <p:tav tm="100000">
                                          <p:val>
                                            <p:strVal val="#ppt_w"/>
                                          </p:val>
                                        </p:tav>
                                        <p:tav tm="100000">
                                          <p:val>
                                            <p:strVal val="#ppt_w*.05"/>
                                          </p:val>
                                        </p:tav>
                                      </p:tavLst>
                                    </p:anim>
                                    <p:anim calcmode="lin" valueType="num">
                                      <p:cBhvr additive="repl">
                                        <p:cTn id="33" dur="500" accel="50000" fill="hold">
                                          <p:stCondLst>
                                            <p:cond delay="0"/>
                                          </p:stCondLst>
                                        </p:cTn>
                                        <p:tgtEl>
                                          <p:spTgt spid="31746">
                                            <p:txEl>
                                              <p:pRg st="1" end="1"/>
                                            </p:txEl>
                                          </p:spTgt>
                                        </p:tgtEl>
                                        <p:attrNameLst>
                                          <p:attrName>ppt_w</p:attrName>
                                        </p:attrNameLst>
                                      </p:cBhvr>
                                      <p:tavLst>
                                        <p:tav tm="100000">
                                          <p:val>
                                            <p:strVal val="#ppt_w*.05"/>
                                          </p:val>
                                        </p:tav>
                                        <p:tav tm="100000">
                                          <p:val>
                                            <p:strVal val="#ppt_w"/>
                                          </p:val>
                                        </p:tav>
                                      </p:tavLst>
                                    </p:anim>
                                    <p:anim calcmode="lin" valueType="num">
                                      <p:cBhvr additive="repl">
                                        <p:cTn id="34" dur="1000" fill="hold"/>
                                        <p:tgtEl>
                                          <p:spTgt spid="31746">
                                            <p:txEl>
                                              <p:pRg st="1" end="1"/>
                                            </p:txEl>
                                          </p:spTgt>
                                        </p:tgtEl>
                                        <p:attrNameLst>
                                          <p:attrName>ppt_h</p:attrName>
                                        </p:attrNameLst>
                                      </p:cBhvr>
                                      <p:tavLst>
                                        <p:tav tm="100000">
                                          <p:val>
                                            <p:strVal val="#ppt_h"/>
                                          </p:val>
                                        </p:tav>
                                        <p:tav tm="100000">
                                          <p:val>
                                            <p:strVal val="#ppt_h"/>
                                          </p:val>
                                        </p:tav>
                                      </p:tavLst>
                                    </p:anim>
                                    <p:anim calcmode="lin" valueType="num">
                                      <p:cBhvr additive="repl">
                                        <p:cTn id="35" dur="500" decel="50000" fill="hold">
                                          <p:stCondLst>
                                            <p:cond delay="0"/>
                                          </p:stCondLst>
                                        </p:cTn>
                                        <p:tgtEl>
                                          <p:spTgt spid="31746">
                                            <p:txEl>
                                              <p:pRg st="1" end="1"/>
                                            </p:txEl>
                                          </p:spTgt>
                                        </p:tgtEl>
                                        <p:attrNameLst>
                                          <p:attrName>ppt_x</p:attrName>
                                        </p:attrNameLst>
                                      </p:cBhvr>
                                      <p:tavLst>
                                        <p:tav tm="100000">
                                          <p:val>
                                            <p:strVal val="#ppt_x+.4"/>
                                          </p:val>
                                        </p:tav>
                                        <p:tav tm="100000">
                                          <p:val>
                                            <p:strVal val="#ppt_x"/>
                                          </p:val>
                                        </p:tav>
                                      </p:tavLst>
                                    </p:anim>
                                    <p:anim calcmode="lin" valueType="num">
                                      <p:cBhvr additive="repl">
                                        <p:cTn id="36" dur="500" decel="50000" fill="hold">
                                          <p:stCondLst>
                                            <p:cond delay="0"/>
                                          </p:stCondLst>
                                        </p:cTn>
                                        <p:tgtEl>
                                          <p:spTgt spid="31746">
                                            <p:txEl>
                                              <p:pRg st="1" end="1"/>
                                            </p:txEl>
                                          </p:spTgt>
                                        </p:tgtEl>
                                        <p:attrNameLst>
                                          <p:attrName>ppt_y</p:attrName>
                                        </p:attrNameLst>
                                      </p:cBhvr>
                                      <p:tavLst>
                                        <p:tav tm="100000">
                                          <p:val>
                                            <p:strVal val="#ppt_y-.2"/>
                                          </p:val>
                                        </p:tav>
                                        <p:tav tm="100000">
                                          <p:val>
                                            <p:strVal val="#ppt_y+.1"/>
                                          </p:val>
                                        </p:tav>
                                      </p:tavLst>
                                    </p:anim>
                                    <p:anim calcmode="lin" valueType="num">
                                      <p:cBhvr additive="repl">
                                        <p:cTn id="37" dur="500" accel="50000" fill="hold">
                                          <p:stCondLst>
                                            <p:cond delay="0"/>
                                          </p:stCondLst>
                                        </p:cTn>
                                        <p:tgtEl>
                                          <p:spTgt spid="31746">
                                            <p:txEl>
                                              <p:pRg st="1" end="1"/>
                                            </p:txEl>
                                          </p:spTgt>
                                        </p:tgtEl>
                                        <p:attrNameLst>
                                          <p:attrName>ppt_y</p:attrName>
                                        </p:attrNameLst>
                                      </p:cBhvr>
                                      <p:tavLst>
                                        <p:tav tm="100000">
                                          <p:val>
                                            <p:strVal val="#ppt_y+.1"/>
                                          </p:val>
                                        </p:tav>
                                        <p:tav tm="100000">
                                          <p:val>
                                            <p:strVal val="#ppt_y"/>
                                          </p:val>
                                        </p:tav>
                                      </p:tavLst>
                                    </p:anim>
                                    <p:animEffect transition="in" filter="fade">
                                      <p:cBhvr additive="repl">
                                        <p:cTn id="38" dur="1000" decel="50000">
                                          <p:stCondLst>
                                            <p:cond delay="0"/>
                                          </p:stCondLst>
                                        </p:cTn>
                                        <p:tgtEl>
                                          <p:spTgt spid="3174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fill="hold" nodeType="clickEffect">
                                  <p:stCondLst>
                                    <p:cond delay="0"/>
                                  </p:stCondLst>
                                  <p:childTnLst>
                                    <p:set>
                                      <p:cBhvr additive="repl">
                                        <p:cTn id="42" dur="1" fill="hold">
                                          <p:stCondLst>
                                            <p:cond delay="0"/>
                                          </p:stCondLst>
                                        </p:cTn>
                                        <p:tgtEl>
                                          <p:spTgt spid="31746">
                                            <p:txEl>
                                              <p:pRg st="2" end="2"/>
                                            </p:txEl>
                                          </p:spTgt>
                                        </p:tgtEl>
                                        <p:attrNameLst>
                                          <p:attrName>style.visibility</p:attrName>
                                        </p:attrNameLst>
                                      </p:cBhvr>
                                      <p:to>
                                        <p:strVal val="visible"/>
                                      </p:to>
                                    </p:set>
                                    <p:anim calcmode="lin" valueType="num">
                                      <p:cBhvr additive="repl">
                                        <p:cTn id="43" dur="500" decel="50000" fill="hold">
                                          <p:stCondLst>
                                            <p:cond delay="0"/>
                                          </p:stCondLst>
                                        </p:cTn>
                                        <p:tgtEl>
                                          <p:spTgt spid="31746">
                                            <p:txEl>
                                              <p:pRg st="2" end="2"/>
                                            </p:txEl>
                                          </p:spTgt>
                                        </p:tgtEl>
                                        <p:attrNameLst>
                                          <p:attrName>r</p:attrName>
                                        </p:attrNameLst>
                                      </p:cBhvr>
                                      <p:tavLst>
                                        <p:tav tm="100000">
                                          <p:val>
                                            <p:strVal val="-90"/>
                                          </p:val>
                                        </p:tav>
                                        <p:tav tm="100000">
                                          <p:val>
                                            <p:strVal val="0"/>
                                          </p:val>
                                        </p:tav>
                                      </p:tavLst>
                                    </p:anim>
                                    <p:anim calcmode="lin" valueType="num">
                                      <p:cBhvr additive="repl">
                                        <p:cTn id="44" dur="500" decel="50000" fill="hold">
                                          <p:stCondLst>
                                            <p:cond delay="0"/>
                                          </p:stCondLst>
                                        </p:cTn>
                                        <p:tgtEl>
                                          <p:spTgt spid="31746">
                                            <p:txEl>
                                              <p:pRg st="2" end="2"/>
                                            </p:txEl>
                                          </p:spTgt>
                                        </p:tgtEl>
                                        <p:attrNameLst>
                                          <p:attrName>ppt_w</p:attrName>
                                        </p:attrNameLst>
                                      </p:cBhvr>
                                      <p:tavLst>
                                        <p:tav tm="100000">
                                          <p:val>
                                            <p:strVal val="#ppt_w"/>
                                          </p:val>
                                        </p:tav>
                                        <p:tav tm="100000">
                                          <p:val>
                                            <p:strVal val="#ppt_w*.05"/>
                                          </p:val>
                                        </p:tav>
                                      </p:tavLst>
                                    </p:anim>
                                    <p:anim calcmode="lin" valueType="num">
                                      <p:cBhvr additive="repl">
                                        <p:cTn id="45" dur="500" accel="50000" fill="hold">
                                          <p:stCondLst>
                                            <p:cond delay="0"/>
                                          </p:stCondLst>
                                        </p:cTn>
                                        <p:tgtEl>
                                          <p:spTgt spid="31746">
                                            <p:txEl>
                                              <p:pRg st="2" end="2"/>
                                            </p:txEl>
                                          </p:spTgt>
                                        </p:tgtEl>
                                        <p:attrNameLst>
                                          <p:attrName>ppt_w</p:attrName>
                                        </p:attrNameLst>
                                      </p:cBhvr>
                                      <p:tavLst>
                                        <p:tav tm="100000">
                                          <p:val>
                                            <p:strVal val="#ppt_w*.05"/>
                                          </p:val>
                                        </p:tav>
                                        <p:tav tm="100000">
                                          <p:val>
                                            <p:strVal val="#ppt_w"/>
                                          </p:val>
                                        </p:tav>
                                      </p:tavLst>
                                    </p:anim>
                                    <p:anim calcmode="lin" valueType="num">
                                      <p:cBhvr additive="repl">
                                        <p:cTn id="46" dur="1000" fill="hold"/>
                                        <p:tgtEl>
                                          <p:spTgt spid="31746">
                                            <p:txEl>
                                              <p:pRg st="2" end="2"/>
                                            </p:txEl>
                                          </p:spTgt>
                                        </p:tgtEl>
                                        <p:attrNameLst>
                                          <p:attrName>ppt_h</p:attrName>
                                        </p:attrNameLst>
                                      </p:cBhvr>
                                      <p:tavLst>
                                        <p:tav tm="100000">
                                          <p:val>
                                            <p:strVal val="#ppt_h"/>
                                          </p:val>
                                        </p:tav>
                                        <p:tav tm="100000">
                                          <p:val>
                                            <p:strVal val="#ppt_h"/>
                                          </p:val>
                                        </p:tav>
                                      </p:tavLst>
                                    </p:anim>
                                    <p:anim calcmode="lin" valueType="num">
                                      <p:cBhvr additive="repl">
                                        <p:cTn id="47" dur="500" decel="50000" fill="hold">
                                          <p:stCondLst>
                                            <p:cond delay="0"/>
                                          </p:stCondLst>
                                        </p:cTn>
                                        <p:tgtEl>
                                          <p:spTgt spid="31746">
                                            <p:txEl>
                                              <p:pRg st="2" end="2"/>
                                            </p:txEl>
                                          </p:spTgt>
                                        </p:tgtEl>
                                        <p:attrNameLst>
                                          <p:attrName>ppt_x</p:attrName>
                                        </p:attrNameLst>
                                      </p:cBhvr>
                                      <p:tavLst>
                                        <p:tav tm="100000">
                                          <p:val>
                                            <p:strVal val="#ppt_x+.4"/>
                                          </p:val>
                                        </p:tav>
                                        <p:tav tm="100000">
                                          <p:val>
                                            <p:strVal val="#ppt_x"/>
                                          </p:val>
                                        </p:tav>
                                      </p:tavLst>
                                    </p:anim>
                                    <p:anim calcmode="lin" valueType="num">
                                      <p:cBhvr additive="repl">
                                        <p:cTn id="48" dur="500" decel="50000" fill="hold">
                                          <p:stCondLst>
                                            <p:cond delay="0"/>
                                          </p:stCondLst>
                                        </p:cTn>
                                        <p:tgtEl>
                                          <p:spTgt spid="31746">
                                            <p:txEl>
                                              <p:pRg st="2" end="2"/>
                                            </p:txEl>
                                          </p:spTgt>
                                        </p:tgtEl>
                                        <p:attrNameLst>
                                          <p:attrName>ppt_y</p:attrName>
                                        </p:attrNameLst>
                                      </p:cBhvr>
                                      <p:tavLst>
                                        <p:tav tm="100000">
                                          <p:val>
                                            <p:strVal val="#ppt_y-.2"/>
                                          </p:val>
                                        </p:tav>
                                        <p:tav tm="100000">
                                          <p:val>
                                            <p:strVal val="#ppt_y+.1"/>
                                          </p:val>
                                        </p:tav>
                                      </p:tavLst>
                                    </p:anim>
                                    <p:anim calcmode="lin" valueType="num">
                                      <p:cBhvr additive="repl">
                                        <p:cTn id="49" dur="500" accel="50000" fill="hold">
                                          <p:stCondLst>
                                            <p:cond delay="0"/>
                                          </p:stCondLst>
                                        </p:cTn>
                                        <p:tgtEl>
                                          <p:spTgt spid="31746">
                                            <p:txEl>
                                              <p:pRg st="2" end="2"/>
                                            </p:txEl>
                                          </p:spTgt>
                                        </p:tgtEl>
                                        <p:attrNameLst>
                                          <p:attrName>ppt_y</p:attrName>
                                        </p:attrNameLst>
                                      </p:cBhvr>
                                      <p:tavLst>
                                        <p:tav tm="100000">
                                          <p:val>
                                            <p:strVal val="#ppt_y+.1"/>
                                          </p:val>
                                        </p:tav>
                                        <p:tav tm="100000">
                                          <p:val>
                                            <p:strVal val="#ppt_y"/>
                                          </p:val>
                                        </p:tav>
                                      </p:tavLst>
                                    </p:anim>
                                    <p:animEffect transition="in" filter="fade">
                                      <p:cBhvr additive="repl">
                                        <p:cTn id="50" dur="1000" decel="50000">
                                          <p:stCondLst>
                                            <p:cond delay="0"/>
                                          </p:stCondLst>
                                        </p:cTn>
                                        <p:tgtEl>
                                          <p:spTgt spid="31746">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fill="hold" nodeType="clickEffect">
                                  <p:stCondLst>
                                    <p:cond delay="0"/>
                                  </p:stCondLst>
                                  <p:childTnLst>
                                    <p:set>
                                      <p:cBhvr additive="repl">
                                        <p:cTn id="54" dur="1" fill="hold">
                                          <p:stCondLst>
                                            <p:cond delay="0"/>
                                          </p:stCondLst>
                                        </p:cTn>
                                        <p:tgtEl>
                                          <p:spTgt spid="31746">
                                            <p:txEl>
                                              <p:pRg st="3" end="3"/>
                                            </p:txEl>
                                          </p:spTgt>
                                        </p:tgtEl>
                                        <p:attrNameLst>
                                          <p:attrName>style.visibility</p:attrName>
                                        </p:attrNameLst>
                                      </p:cBhvr>
                                      <p:to>
                                        <p:strVal val="visible"/>
                                      </p:to>
                                    </p:set>
                                    <p:anim calcmode="lin" valueType="num">
                                      <p:cBhvr additive="repl">
                                        <p:cTn id="55" dur="500" decel="50000" fill="hold">
                                          <p:stCondLst>
                                            <p:cond delay="0"/>
                                          </p:stCondLst>
                                        </p:cTn>
                                        <p:tgtEl>
                                          <p:spTgt spid="31746">
                                            <p:txEl>
                                              <p:pRg st="3" end="3"/>
                                            </p:txEl>
                                          </p:spTgt>
                                        </p:tgtEl>
                                        <p:attrNameLst>
                                          <p:attrName>r</p:attrName>
                                        </p:attrNameLst>
                                      </p:cBhvr>
                                      <p:tavLst>
                                        <p:tav tm="100000">
                                          <p:val>
                                            <p:strVal val="-90"/>
                                          </p:val>
                                        </p:tav>
                                        <p:tav tm="100000">
                                          <p:val>
                                            <p:strVal val="0"/>
                                          </p:val>
                                        </p:tav>
                                      </p:tavLst>
                                    </p:anim>
                                    <p:anim calcmode="lin" valueType="num">
                                      <p:cBhvr additive="repl">
                                        <p:cTn id="56" dur="500" decel="50000" fill="hold">
                                          <p:stCondLst>
                                            <p:cond delay="0"/>
                                          </p:stCondLst>
                                        </p:cTn>
                                        <p:tgtEl>
                                          <p:spTgt spid="31746">
                                            <p:txEl>
                                              <p:pRg st="3" end="3"/>
                                            </p:txEl>
                                          </p:spTgt>
                                        </p:tgtEl>
                                        <p:attrNameLst>
                                          <p:attrName>ppt_w</p:attrName>
                                        </p:attrNameLst>
                                      </p:cBhvr>
                                      <p:tavLst>
                                        <p:tav tm="100000">
                                          <p:val>
                                            <p:strVal val="#ppt_w"/>
                                          </p:val>
                                        </p:tav>
                                        <p:tav tm="100000">
                                          <p:val>
                                            <p:strVal val="#ppt_w*.05"/>
                                          </p:val>
                                        </p:tav>
                                      </p:tavLst>
                                    </p:anim>
                                    <p:anim calcmode="lin" valueType="num">
                                      <p:cBhvr additive="repl">
                                        <p:cTn id="57" dur="500" accel="50000" fill="hold">
                                          <p:stCondLst>
                                            <p:cond delay="0"/>
                                          </p:stCondLst>
                                        </p:cTn>
                                        <p:tgtEl>
                                          <p:spTgt spid="31746">
                                            <p:txEl>
                                              <p:pRg st="3" end="3"/>
                                            </p:txEl>
                                          </p:spTgt>
                                        </p:tgtEl>
                                        <p:attrNameLst>
                                          <p:attrName>ppt_w</p:attrName>
                                        </p:attrNameLst>
                                      </p:cBhvr>
                                      <p:tavLst>
                                        <p:tav tm="100000">
                                          <p:val>
                                            <p:strVal val="#ppt_w*.05"/>
                                          </p:val>
                                        </p:tav>
                                        <p:tav tm="100000">
                                          <p:val>
                                            <p:strVal val="#ppt_w"/>
                                          </p:val>
                                        </p:tav>
                                      </p:tavLst>
                                    </p:anim>
                                    <p:anim calcmode="lin" valueType="num">
                                      <p:cBhvr additive="repl">
                                        <p:cTn id="58" dur="1000" fill="hold"/>
                                        <p:tgtEl>
                                          <p:spTgt spid="31746">
                                            <p:txEl>
                                              <p:pRg st="3" end="3"/>
                                            </p:txEl>
                                          </p:spTgt>
                                        </p:tgtEl>
                                        <p:attrNameLst>
                                          <p:attrName>ppt_h</p:attrName>
                                        </p:attrNameLst>
                                      </p:cBhvr>
                                      <p:tavLst>
                                        <p:tav tm="100000">
                                          <p:val>
                                            <p:strVal val="#ppt_h"/>
                                          </p:val>
                                        </p:tav>
                                        <p:tav tm="100000">
                                          <p:val>
                                            <p:strVal val="#ppt_h"/>
                                          </p:val>
                                        </p:tav>
                                      </p:tavLst>
                                    </p:anim>
                                    <p:anim calcmode="lin" valueType="num">
                                      <p:cBhvr additive="repl">
                                        <p:cTn id="59" dur="500" decel="50000" fill="hold">
                                          <p:stCondLst>
                                            <p:cond delay="0"/>
                                          </p:stCondLst>
                                        </p:cTn>
                                        <p:tgtEl>
                                          <p:spTgt spid="31746">
                                            <p:txEl>
                                              <p:pRg st="3" end="3"/>
                                            </p:txEl>
                                          </p:spTgt>
                                        </p:tgtEl>
                                        <p:attrNameLst>
                                          <p:attrName>ppt_x</p:attrName>
                                        </p:attrNameLst>
                                      </p:cBhvr>
                                      <p:tavLst>
                                        <p:tav tm="100000">
                                          <p:val>
                                            <p:strVal val="#ppt_x+.4"/>
                                          </p:val>
                                        </p:tav>
                                        <p:tav tm="100000">
                                          <p:val>
                                            <p:strVal val="#ppt_x"/>
                                          </p:val>
                                        </p:tav>
                                      </p:tavLst>
                                    </p:anim>
                                    <p:anim calcmode="lin" valueType="num">
                                      <p:cBhvr additive="repl">
                                        <p:cTn id="60" dur="500" decel="50000" fill="hold">
                                          <p:stCondLst>
                                            <p:cond delay="0"/>
                                          </p:stCondLst>
                                        </p:cTn>
                                        <p:tgtEl>
                                          <p:spTgt spid="31746">
                                            <p:txEl>
                                              <p:pRg st="3" end="3"/>
                                            </p:txEl>
                                          </p:spTgt>
                                        </p:tgtEl>
                                        <p:attrNameLst>
                                          <p:attrName>ppt_y</p:attrName>
                                        </p:attrNameLst>
                                      </p:cBhvr>
                                      <p:tavLst>
                                        <p:tav tm="100000">
                                          <p:val>
                                            <p:strVal val="#ppt_y-.2"/>
                                          </p:val>
                                        </p:tav>
                                        <p:tav tm="100000">
                                          <p:val>
                                            <p:strVal val="#ppt_y+.1"/>
                                          </p:val>
                                        </p:tav>
                                      </p:tavLst>
                                    </p:anim>
                                    <p:anim calcmode="lin" valueType="num">
                                      <p:cBhvr additive="repl">
                                        <p:cTn id="61" dur="500" accel="50000" fill="hold">
                                          <p:stCondLst>
                                            <p:cond delay="0"/>
                                          </p:stCondLst>
                                        </p:cTn>
                                        <p:tgtEl>
                                          <p:spTgt spid="31746">
                                            <p:txEl>
                                              <p:pRg st="3" end="3"/>
                                            </p:txEl>
                                          </p:spTgt>
                                        </p:tgtEl>
                                        <p:attrNameLst>
                                          <p:attrName>ppt_y</p:attrName>
                                        </p:attrNameLst>
                                      </p:cBhvr>
                                      <p:tavLst>
                                        <p:tav tm="100000">
                                          <p:val>
                                            <p:strVal val="#ppt_y+.1"/>
                                          </p:val>
                                        </p:tav>
                                        <p:tav tm="100000">
                                          <p:val>
                                            <p:strVal val="#ppt_y"/>
                                          </p:val>
                                        </p:tav>
                                      </p:tavLst>
                                    </p:anim>
                                    <p:animEffect transition="in" filter="fade">
                                      <p:cBhvr additive="repl">
                                        <p:cTn id="62" dur="1000" decel="50000">
                                          <p:stCondLst>
                                            <p:cond delay="0"/>
                                          </p:stCondLst>
                                        </p:cTn>
                                        <p:tgtEl>
                                          <p:spTgt spid="31746">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fill="hold" nodeType="clickEffect">
                                  <p:stCondLst>
                                    <p:cond delay="0"/>
                                  </p:stCondLst>
                                  <p:childTnLst>
                                    <p:set>
                                      <p:cBhvr additive="repl">
                                        <p:cTn id="66" dur="1" fill="hold">
                                          <p:stCondLst>
                                            <p:cond delay="0"/>
                                          </p:stCondLst>
                                        </p:cTn>
                                        <p:tgtEl>
                                          <p:spTgt spid="31746">
                                            <p:txEl>
                                              <p:pRg st="4" end="4"/>
                                            </p:txEl>
                                          </p:spTgt>
                                        </p:tgtEl>
                                        <p:attrNameLst>
                                          <p:attrName>style.visibility</p:attrName>
                                        </p:attrNameLst>
                                      </p:cBhvr>
                                      <p:to>
                                        <p:strVal val="visible"/>
                                      </p:to>
                                    </p:set>
                                    <p:anim calcmode="lin" valueType="num">
                                      <p:cBhvr additive="repl">
                                        <p:cTn id="67" dur="500" decel="50000" fill="hold">
                                          <p:stCondLst>
                                            <p:cond delay="0"/>
                                          </p:stCondLst>
                                        </p:cTn>
                                        <p:tgtEl>
                                          <p:spTgt spid="31746">
                                            <p:txEl>
                                              <p:pRg st="4" end="4"/>
                                            </p:txEl>
                                          </p:spTgt>
                                        </p:tgtEl>
                                        <p:attrNameLst>
                                          <p:attrName>r</p:attrName>
                                        </p:attrNameLst>
                                      </p:cBhvr>
                                      <p:tavLst>
                                        <p:tav tm="100000">
                                          <p:val>
                                            <p:strVal val="-90"/>
                                          </p:val>
                                        </p:tav>
                                        <p:tav tm="100000">
                                          <p:val>
                                            <p:strVal val="0"/>
                                          </p:val>
                                        </p:tav>
                                      </p:tavLst>
                                    </p:anim>
                                    <p:anim calcmode="lin" valueType="num">
                                      <p:cBhvr additive="repl">
                                        <p:cTn id="68" dur="500" decel="50000" fill="hold">
                                          <p:stCondLst>
                                            <p:cond delay="0"/>
                                          </p:stCondLst>
                                        </p:cTn>
                                        <p:tgtEl>
                                          <p:spTgt spid="31746">
                                            <p:txEl>
                                              <p:pRg st="4" end="4"/>
                                            </p:txEl>
                                          </p:spTgt>
                                        </p:tgtEl>
                                        <p:attrNameLst>
                                          <p:attrName>ppt_w</p:attrName>
                                        </p:attrNameLst>
                                      </p:cBhvr>
                                      <p:tavLst>
                                        <p:tav tm="100000">
                                          <p:val>
                                            <p:strVal val="#ppt_w"/>
                                          </p:val>
                                        </p:tav>
                                        <p:tav tm="100000">
                                          <p:val>
                                            <p:strVal val="#ppt_w*.05"/>
                                          </p:val>
                                        </p:tav>
                                      </p:tavLst>
                                    </p:anim>
                                    <p:anim calcmode="lin" valueType="num">
                                      <p:cBhvr additive="repl">
                                        <p:cTn id="69" dur="500" accel="50000" fill="hold">
                                          <p:stCondLst>
                                            <p:cond delay="0"/>
                                          </p:stCondLst>
                                        </p:cTn>
                                        <p:tgtEl>
                                          <p:spTgt spid="31746">
                                            <p:txEl>
                                              <p:pRg st="4" end="4"/>
                                            </p:txEl>
                                          </p:spTgt>
                                        </p:tgtEl>
                                        <p:attrNameLst>
                                          <p:attrName>ppt_w</p:attrName>
                                        </p:attrNameLst>
                                      </p:cBhvr>
                                      <p:tavLst>
                                        <p:tav tm="100000">
                                          <p:val>
                                            <p:strVal val="#ppt_w*.05"/>
                                          </p:val>
                                        </p:tav>
                                        <p:tav tm="100000">
                                          <p:val>
                                            <p:strVal val="#ppt_w"/>
                                          </p:val>
                                        </p:tav>
                                      </p:tavLst>
                                    </p:anim>
                                    <p:anim calcmode="lin" valueType="num">
                                      <p:cBhvr additive="repl">
                                        <p:cTn id="70" dur="1000" fill="hold"/>
                                        <p:tgtEl>
                                          <p:spTgt spid="31746">
                                            <p:txEl>
                                              <p:pRg st="4" end="4"/>
                                            </p:txEl>
                                          </p:spTgt>
                                        </p:tgtEl>
                                        <p:attrNameLst>
                                          <p:attrName>ppt_h</p:attrName>
                                        </p:attrNameLst>
                                      </p:cBhvr>
                                      <p:tavLst>
                                        <p:tav tm="100000">
                                          <p:val>
                                            <p:strVal val="#ppt_h"/>
                                          </p:val>
                                        </p:tav>
                                        <p:tav tm="100000">
                                          <p:val>
                                            <p:strVal val="#ppt_h"/>
                                          </p:val>
                                        </p:tav>
                                      </p:tavLst>
                                    </p:anim>
                                    <p:anim calcmode="lin" valueType="num">
                                      <p:cBhvr additive="repl">
                                        <p:cTn id="71" dur="500" decel="50000" fill="hold">
                                          <p:stCondLst>
                                            <p:cond delay="0"/>
                                          </p:stCondLst>
                                        </p:cTn>
                                        <p:tgtEl>
                                          <p:spTgt spid="31746">
                                            <p:txEl>
                                              <p:pRg st="4" end="4"/>
                                            </p:txEl>
                                          </p:spTgt>
                                        </p:tgtEl>
                                        <p:attrNameLst>
                                          <p:attrName>ppt_x</p:attrName>
                                        </p:attrNameLst>
                                      </p:cBhvr>
                                      <p:tavLst>
                                        <p:tav tm="100000">
                                          <p:val>
                                            <p:strVal val="#ppt_x+.4"/>
                                          </p:val>
                                        </p:tav>
                                        <p:tav tm="100000">
                                          <p:val>
                                            <p:strVal val="#ppt_x"/>
                                          </p:val>
                                        </p:tav>
                                      </p:tavLst>
                                    </p:anim>
                                    <p:anim calcmode="lin" valueType="num">
                                      <p:cBhvr additive="repl">
                                        <p:cTn id="72" dur="500" decel="50000" fill="hold">
                                          <p:stCondLst>
                                            <p:cond delay="0"/>
                                          </p:stCondLst>
                                        </p:cTn>
                                        <p:tgtEl>
                                          <p:spTgt spid="31746">
                                            <p:txEl>
                                              <p:pRg st="4" end="4"/>
                                            </p:txEl>
                                          </p:spTgt>
                                        </p:tgtEl>
                                        <p:attrNameLst>
                                          <p:attrName>ppt_y</p:attrName>
                                        </p:attrNameLst>
                                      </p:cBhvr>
                                      <p:tavLst>
                                        <p:tav tm="100000">
                                          <p:val>
                                            <p:strVal val="#ppt_y-.2"/>
                                          </p:val>
                                        </p:tav>
                                        <p:tav tm="100000">
                                          <p:val>
                                            <p:strVal val="#ppt_y+.1"/>
                                          </p:val>
                                        </p:tav>
                                      </p:tavLst>
                                    </p:anim>
                                    <p:anim calcmode="lin" valueType="num">
                                      <p:cBhvr additive="repl">
                                        <p:cTn id="73" dur="500" accel="50000" fill="hold">
                                          <p:stCondLst>
                                            <p:cond delay="0"/>
                                          </p:stCondLst>
                                        </p:cTn>
                                        <p:tgtEl>
                                          <p:spTgt spid="31746">
                                            <p:txEl>
                                              <p:pRg st="4" end="4"/>
                                            </p:txEl>
                                          </p:spTgt>
                                        </p:tgtEl>
                                        <p:attrNameLst>
                                          <p:attrName>ppt_y</p:attrName>
                                        </p:attrNameLst>
                                      </p:cBhvr>
                                      <p:tavLst>
                                        <p:tav tm="100000">
                                          <p:val>
                                            <p:strVal val="#ppt_y+.1"/>
                                          </p:val>
                                        </p:tav>
                                        <p:tav tm="100000">
                                          <p:val>
                                            <p:strVal val="#ppt_y"/>
                                          </p:val>
                                        </p:tav>
                                      </p:tavLst>
                                    </p:anim>
                                    <p:animEffect transition="in" filter="fade">
                                      <p:cBhvr additive="repl">
                                        <p:cTn id="74" dur="1000" decel="50000">
                                          <p:stCondLst>
                                            <p:cond delay="0"/>
                                          </p:stCondLst>
                                        </p:cTn>
                                        <p:tgtEl>
                                          <p:spTgt spid="31746">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fill="hold" nodeType="clickEffect">
                                  <p:stCondLst>
                                    <p:cond delay="0"/>
                                  </p:stCondLst>
                                  <p:childTnLst>
                                    <p:set>
                                      <p:cBhvr additive="repl">
                                        <p:cTn id="78" dur="1" fill="hold">
                                          <p:stCondLst>
                                            <p:cond delay="0"/>
                                          </p:stCondLst>
                                        </p:cTn>
                                        <p:tgtEl>
                                          <p:spTgt spid="31747"/>
                                        </p:tgtEl>
                                        <p:attrNameLst>
                                          <p:attrName>style.visibility</p:attrName>
                                        </p:attrNameLst>
                                      </p:cBhvr>
                                      <p:to>
                                        <p:strVal val="visible"/>
                                      </p:to>
                                    </p:set>
                                    <p:anim calcmode="lin" valueType="num">
                                      <p:cBhvr additive="repl">
                                        <p:cTn id="79" dur="500" decel="50000" fill="hold">
                                          <p:stCondLst>
                                            <p:cond delay="0"/>
                                          </p:stCondLst>
                                        </p:cTn>
                                        <p:tgtEl>
                                          <p:spTgt spid="31747"/>
                                        </p:tgtEl>
                                        <p:attrNameLst>
                                          <p:attrName>r</p:attrName>
                                        </p:attrNameLst>
                                      </p:cBhvr>
                                      <p:tavLst>
                                        <p:tav tm="100000">
                                          <p:val>
                                            <p:strVal val="-90"/>
                                          </p:val>
                                        </p:tav>
                                        <p:tav tm="100000">
                                          <p:val>
                                            <p:strVal val="0"/>
                                          </p:val>
                                        </p:tav>
                                      </p:tavLst>
                                    </p:anim>
                                    <p:anim calcmode="lin" valueType="num">
                                      <p:cBhvr additive="repl">
                                        <p:cTn id="80" dur="500" decel="50000" fill="hold">
                                          <p:stCondLst>
                                            <p:cond delay="0"/>
                                          </p:stCondLst>
                                        </p:cTn>
                                        <p:tgtEl>
                                          <p:spTgt spid="31747"/>
                                        </p:tgtEl>
                                        <p:attrNameLst>
                                          <p:attrName>ppt_w</p:attrName>
                                        </p:attrNameLst>
                                      </p:cBhvr>
                                      <p:tavLst>
                                        <p:tav tm="100000">
                                          <p:val>
                                            <p:strVal val="#ppt_w"/>
                                          </p:val>
                                        </p:tav>
                                        <p:tav tm="100000">
                                          <p:val>
                                            <p:strVal val="#ppt_w*.05"/>
                                          </p:val>
                                        </p:tav>
                                      </p:tavLst>
                                    </p:anim>
                                    <p:anim calcmode="lin" valueType="num">
                                      <p:cBhvr additive="repl">
                                        <p:cTn id="81" dur="500" accel="50000" fill="hold">
                                          <p:stCondLst>
                                            <p:cond delay="0"/>
                                          </p:stCondLst>
                                        </p:cTn>
                                        <p:tgtEl>
                                          <p:spTgt spid="31747"/>
                                        </p:tgtEl>
                                        <p:attrNameLst>
                                          <p:attrName>ppt_w</p:attrName>
                                        </p:attrNameLst>
                                      </p:cBhvr>
                                      <p:tavLst>
                                        <p:tav tm="100000">
                                          <p:val>
                                            <p:strVal val="#ppt_w*.05"/>
                                          </p:val>
                                        </p:tav>
                                        <p:tav tm="100000">
                                          <p:val>
                                            <p:strVal val="#ppt_w"/>
                                          </p:val>
                                        </p:tav>
                                      </p:tavLst>
                                    </p:anim>
                                    <p:anim calcmode="lin" valueType="num">
                                      <p:cBhvr additive="repl">
                                        <p:cTn id="82" dur="1000" fill="hold"/>
                                        <p:tgtEl>
                                          <p:spTgt spid="31747"/>
                                        </p:tgtEl>
                                        <p:attrNameLst>
                                          <p:attrName>ppt_h</p:attrName>
                                        </p:attrNameLst>
                                      </p:cBhvr>
                                      <p:tavLst>
                                        <p:tav tm="100000">
                                          <p:val>
                                            <p:strVal val="#ppt_h"/>
                                          </p:val>
                                        </p:tav>
                                        <p:tav tm="100000">
                                          <p:val>
                                            <p:strVal val="#ppt_h"/>
                                          </p:val>
                                        </p:tav>
                                      </p:tavLst>
                                    </p:anim>
                                    <p:anim calcmode="lin" valueType="num">
                                      <p:cBhvr additive="repl">
                                        <p:cTn id="83" dur="500" decel="50000" fill="hold">
                                          <p:stCondLst>
                                            <p:cond delay="0"/>
                                          </p:stCondLst>
                                        </p:cTn>
                                        <p:tgtEl>
                                          <p:spTgt spid="31747"/>
                                        </p:tgtEl>
                                        <p:attrNameLst>
                                          <p:attrName>ppt_x</p:attrName>
                                        </p:attrNameLst>
                                      </p:cBhvr>
                                      <p:tavLst>
                                        <p:tav tm="100000">
                                          <p:val>
                                            <p:strVal val="#ppt_x+.4"/>
                                          </p:val>
                                        </p:tav>
                                        <p:tav tm="100000">
                                          <p:val>
                                            <p:strVal val="#ppt_x"/>
                                          </p:val>
                                        </p:tav>
                                      </p:tavLst>
                                    </p:anim>
                                    <p:anim calcmode="lin" valueType="num">
                                      <p:cBhvr additive="repl">
                                        <p:cTn id="84" dur="500" decel="50000" fill="hold">
                                          <p:stCondLst>
                                            <p:cond delay="0"/>
                                          </p:stCondLst>
                                        </p:cTn>
                                        <p:tgtEl>
                                          <p:spTgt spid="31747"/>
                                        </p:tgtEl>
                                        <p:attrNameLst>
                                          <p:attrName>ppt_y</p:attrName>
                                        </p:attrNameLst>
                                      </p:cBhvr>
                                      <p:tavLst>
                                        <p:tav tm="100000">
                                          <p:val>
                                            <p:strVal val="#ppt_y-.2"/>
                                          </p:val>
                                        </p:tav>
                                        <p:tav tm="100000">
                                          <p:val>
                                            <p:strVal val="#ppt_y+.1"/>
                                          </p:val>
                                        </p:tav>
                                      </p:tavLst>
                                    </p:anim>
                                    <p:anim calcmode="lin" valueType="num">
                                      <p:cBhvr additive="repl">
                                        <p:cTn id="85" dur="500" accel="50000" fill="hold">
                                          <p:stCondLst>
                                            <p:cond delay="0"/>
                                          </p:stCondLst>
                                        </p:cTn>
                                        <p:tgtEl>
                                          <p:spTgt spid="31747"/>
                                        </p:tgtEl>
                                        <p:attrNameLst>
                                          <p:attrName>ppt_y</p:attrName>
                                        </p:attrNameLst>
                                      </p:cBhvr>
                                      <p:tavLst>
                                        <p:tav tm="100000">
                                          <p:val>
                                            <p:strVal val="#ppt_y+.1"/>
                                          </p:val>
                                        </p:tav>
                                        <p:tav tm="100000">
                                          <p:val>
                                            <p:strVal val="#ppt_y"/>
                                          </p:val>
                                        </p:tav>
                                      </p:tavLst>
                                    </p:anim>
                                    <p:animEffect transition="in" filter="fade">
                                      <p:cBhvr additive="repl">
                                        <p:cTn id="86" dur="1000" decel="50000">
                                          <p:stCondLst>
                                            <p:cond delay="0"/>
                                          </p:stCondLst>
                                        </p:cTn>
                                        <p:tgtEl>
                                          <p:spTgt spid="31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481013" y="428625"/>
            <a:ext cx="9070975" cy="1262063"/>
          </a:xfrm>
          <a:ln/>
        </p:spPr>
        <p:txBody>
          <a:bodyPr tIns="5203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a:t>Записка от принца</a:t>
            </a:r>
          </a:p>
        </p:txBody>
      </p:sp>
      <p:pic>
        <p:nvPicPr>
          <p:cNvPr id="32770" name="Picture 2"/>
          <p:cNvPicPr>
            <a:picLocks noChangeAspect="1" noChangeArrowheads="1"/>
          </p:cNvPicPr>
          <p:nvPr/>
        </p:nvPicPr>
        <p:blipFill>
          <a:blip r:embed="rId3"/>
          <a:srcRect/>
          <a:stretch>
            <a:fillRect/>
          </a:stretch>
        </p:blipFill>
        <p:spPr bwMode="auto">
          <a:xfrm>
            <a:off x="820738" y="1871663"/>
            <a:ext cx="8828087" cy="5184775"/>
          </a:xfrm>
          <a:prstGeom prst="rect">
            <a:avLst/>
          </a:prstGeom>
          <a:noFill/>
          <a:ln w="9525">
            <a:noFill/>
            <a:round/>
            <a:headEnd/>
            <a:tailEnd/>
          </a:ln>
          <a:effectLst/>
        </p:spPr>
      </p:pic>
      <p:sp>
        <p:nvSpPr>
          <p:cNvPr id="32771" name="Text Box 3"/>
          <p:cNvSpPr txBox="1">
            <a:spLocks noChangeArrowheads="1"/>
          </p:cNvSpPr>
          <p:nvPr/>
        </p:nvSpPr>
        <p:spPr bwMode="auto">
          <a:xfrm>
            <a:off x="1722438" y="2755900"/>
            <a:ext cx="7205662" cy="3508375"/>
          </a:xfrm>
          <a:prstGeom prst="rect">
            <a:avLst/>
          </a:prstGeom>
          <a:noFill/>
          <a:ln w="9525">
            <a:noFill/>
            <a:round/>
            <a:headEnd/>
            <a:tailEnd/>
          </a:ln>
          <a:effectLst/>
        </p:spPr>
        <p:txBody>
          <a:bodyPr lIns="90000" tIns="64404" rIns="90000" bIns="45000"/>
          <a:lstStyle/>
          <a:p>
            <a:pPr algn="ctr">
              <a:spcBef>
                <a:spcPts val="1200"/>
              </a:spcBef>
              <a:spcAft>
                <a:spcPts val="1000"/>
              </a:spcAft>
              <a:tabLst>
                <a:tab pos="723900" algn="l"/>
                <a:tab pos="1447800" algn="l"/>
                <a:tab pos="2171700" algn="l"/>
                <a:tab pos="2895600" algn="l"/>
                <a:tab pos="3619500" algn="l"/>
                <a:tab pos="4343400" algn="l"/>
                <a:tab pos="5067300" algn="l"/>
                <a:tab pos="5791200" algn="l"/>
                <a:tab pos="6515100" algn="l"/>
              </a:tabLst>
            </a:pPr>
            <a:r>
              <a:rPr lang="ru-RU" sz="2200" b="1" i="1">
                <a:solidFill>
                  <a:srgbClr val="000000"/>
                </a:solidFill>
                <a:ea typeface="DejaVu Sans" charset="0"/>
                <a:cs typeface="DejaVu Sans" charset="0"/>
              </a:rPr>
              <a:t>Дорогие дети, спасибо вам большое, вы помогли не только принцессе, а всему нашему королевству. Теперь мы знаем, что радоваться можно всему и в любой ситуации. Что радость есть где то внутри нас, она помогает нам справлятся с тяжелыми моментами, и не становится злыми. Спасибо что спасли мою любимую, моя Радость. За это я бы хотел подарить вам небольшие сувениры, чтобы вы помнили о нашей встрече и о Радости. </a:t>
            </a:r>
          </a:p>
          <a:p>
            <a:pPr>
              <a:spcBef>
                <a:spcPts val="1200"/>
              </a:spcBef>
              <a:spcAft>
                <a:spcPts val="1000"/>
              </a:spcAft>
              <a:tabLst>
                <a:tab pos="723900" algn="l"/>
                <a:tab pos="1447800" algn="l"/>
                <a:tab pos="2171700" algn="l"/>
                <a:tab pos="2895600" algn="l"/>
                <a:tab pos="3619500" algn="l"/>
                <a:tab pos="4343400" algn="l"/>
                <a:tab pos="5067300" algn="l"/>
                <a:tab pos="5791200" algn="l"/>
                <a:tab pos="6515100" algn="l"/>
              </a:tabLst>
            </a:pPr>
            <a:endParaRPr lang="ru-RU" sz="1000">
              <a:solidFill>
                <a:srgbClr val="000000"/>
              </a:solidFill>
              <a:ea typeface="DejaVu Sans" charset="0"/>
              <a:cs typeface="DejaVu Sans"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additive="repl">
                                        <p:cTn id="6" dur="1" fill="hold">
                                          <p:stCondLst>
                                            <p:cond delay="0"/>
                                          </p:stCondLst>
                                        </p:cTn>
                                        <p:tgtEl>
                                          <p:spTgt spid="32769">
                                            <p:txEl>
                                              <p:pRg st="0" end="0"/>
                                            </p:txEl>
                                          </p:spTgt>
                                        </p:tgtEl>
                                        <p:attrNameLst>
                                          <p:attrName>style.visibility</p:attrName>
                                        </p:attrNameLst>
                                      </p:cBhvr>
                                      <p:to>
                                        <p:strVal val="visible"/>
                                      </p:to>
                                    </p:set>
                                    <p:animEffect transition="in" filter="box(in)">
                                      <p:cBhvr additive="repl">
                                        <p:cTn id="7" dur="500"/>
                                        <p:tgtEl>
                                          <p:spTgt spid="327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additive="repl">
                                        <p:cTn id="11" dur="1" fill="hold">
                                          <p:stCondLst>
                                            <p:cond delay="0"/>
                                          </p:stCondLst>
                                        </p:cTn>
                                        <p:tgtEl>
                                          <p:spTgt spid="32771">
                                            <p:txEl>
                                              <p:pRg st="0" end="0"/>
                                            </p:txEl>
                                          </p:spTgt>
                                        </p:tgtEl>
                                        <p:attrNameLst>
                                          <p:attrName>style.visibility</p:attrName>
                                        </p:attrNameLst>
                                      </p:cBhvr>
                                      <p:to>
                                        <p:strVal val="visible"/>
                                      </p:to>
                                    </p:set>
                                    <p:animEffect transition="in" filter="box(in)">
                                      <p:cBhvr additive="repl">
                                        <p:cTn id="12" dur="500"/>
                                        <p:tgtEl>
                                          <p:spTgt spid="327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additive="repl">
                                        <p:cTn id="16" dur="1" fill="hold">
                                          <p:stCondLst>
                                            <p:cond delay="0"/>
                                          </p:stCondLst>
                                        </p:cTn>
                                        <p:tgtEl>
                                          <p:spTgt spid="32770"/>
                                        </p:tgtEl>
                                        <p:attrNameLst>
                                          <p:attrName>style.visibility</p:attrName>
                                        </p:attrNameLst>
                                      </p:cBhvr>
                                      <p:to>
                                        <p:strVal val="visible"/>
                                      </p:to>
                                    </p:set>
                                    <p:animEffect transition="in" filter="box(in)">
                                      <p:cBhvr additive="repl">
                                        <p:cTn id="17"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1"/>
          <p:cNvSpPr txBox="1">
            <a:spLocks noChangeArrowheads="1"/>
          </p:cNvSpPr>
          <p:nvPr/>
        </p:nvSpPr>
        <p:spPr bwMode="auto">
          <a:xfrm>
            <a:off x="481013" y="428625"/>
            <a:ext cx="9070975" cy="5826125"/>
          </a:xfrm>
          <a:prstGeom prst="rect">
            <a:avLst/>
          </a:prstGeom>
          <a:noFill/>
          <a:ln w="9525">
            <a:noFill/>
            <a:round/>
            <a:headEnd/>
            <a:tailEnd/>
          </a:ln>
          <a:effectLst/>
        </p:spPr>
        <p:txBody>
          <a:bodyPr lIns="0" tIns="63504" rIns="0" bIns="0" anchor="ctr"/>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sz="7200" b="1" i="1">
                <a:solidFill>
                  <a:srgbClr val="000000"/>
                </a:solidFill>
                <a:ea typeface="Droid Sans Fallback" charset="0"/>
                <a:cs typeface="Droid Sans Fallback" charset="0"/>
              </a:rPr>
              <a:t>До свидания!</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additive="repl">
                                        <p:cTn id="6" dur="1" fill="hold">
                                          <p:stCondLst>
                                            <p:cond delay="0"/>
                                          </p:stCondLst>
                                        </p:cTn>
                                        <p:tgtEl>
                                          <p:spTgt spid="33793">
                                            <p:txEl>
                                              <p:pRg st="0" end="0"/>
                                            </p:txEl>
                                          </p:spTgt>
                                        </p:tgtEl>
                                        <p:attrNameLst>
                                          <p:attrName>style.visibility</p:attrName>
                                        </p:attrNameLst>
                                      </p:cBhvr>
                                      <p:to>
                                        <p:strVal val="visible"/>
                                      </p:to>
                                    </p:set>
                                    <p:anim calcmode="lin" valueType="num">
                                      <p:cBhvr additive="repl">
                                        <p:cTn id="7" dur="500" fill="hold"/>
                                        <p:tgtEl>
                                          <p:spTgt spid="33793">
                                            <p:txEl>
                                              <p:pRg st="0" end="0"/>
                                            </p:txEl>
                                          </p:spTgt>
                                        </p:tgtEl>
                                        <p:attrNameLst>
                                          <p:attrName>ppt_w</p:attrName>
                                        </p:attrNameLst>
                                      </p:cBhvr>
                                      <p:tavLst>
                                        <p:tav tm="100000">
                                          <p:val>
                                            <p:strVal val="0"/>
                                          </p:val>
                                        </p:tav>
                                        <p:tav tm="100000">
                                          <p:val>
                                            <p:strVal val="#ppt_w"/>
                                          </p:val>
                                        </p:tav>
                                      </p:tavLst>
                                    </p:anim>
                                    <p:anim calcmode="lin" valueType="num">
                                      <p:cBhvr additive="repl">
                                        <p:cTn id="8" dur="500" fill="hold"/>
                                        <p:tgtEl>
                                          <p:spTgt spid="33793">
                                            <p:txEl>
                                              <p:pRg st="0" end="0"/>
                                            </p:txEl>
                                          </p:spTgt>
                                        </p:tgtEl>
                                        <p:attrNameLst>
                                          <p:attrName>ppt_h</p:attrName>
                                        </p:attrNameLst>
                                      </p:cBhvr>
                                      <p:tavLst>
                                        <p:tav tm="10000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королевство чувств">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Arial"/>
        <a:ea typeface="DejaVu Sans"/>
        <a:cs typeface="DejaVu Sans"/>
      </a:majorFont>
      <a:minorFont>
        <a:latin typeface="Arial"/>
        <a:ea typeface="DejaVu Sans"/>
        <a:cs typeface="DejaVu Sans"/>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Arial"/>
        <a:ea typeface="Droid Sans Fallback"/>
        <a:cs typeface="Droid Sans Fallback"/>
      </a:majorFont>
      <a:minorFont>
        <a:latin typeface="Arial"/>
        <a:ea typeface="Droid Sans Fallback"/>
        <a:cs typeface="Droid Sans Fallback"/>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королевство чувств</Template>
  <TotalTime>10</TotalTime>
  <Words>1240</Words>
  <PresentationFormat>Произвольный</PresentationFormat>
  <Paragraphs>89</Paragraphs>
  <Slides>30</Slides>
  <Notes>30</Notes>
  <HiddenSlides>0</HiddenSlides>
  <MMClips>0</MMClips>
  <ScaleCrop>false</ScaleCrop>
  <HeadingPairs>
    <vt:vector size="4" baseType="variant">
      <vt:variant>
        <vt:lpstr>Тема</vt:lpstr>
      </vt:variant>
      <vt:variant>
        <vt:i4>2</vt:i4>
      </vt:variant>
      <vt:variant>
        <vt:lpstr>Заголовки слайдов</vt:lpstr>
      </vt:variant>
      <vt:variant>
        <vt:i4>30</vt:i4>
      </vt:variant>
    </vt:vector>
  </HeadingPairs>
  <TitlesOfParts>
    <vt:vector size="32" baseType="lpstr">
      <vt:lpstr>королевство чувств</vt:lpstr>
      <vt:lpstr>Тема Office</vt:lpstr>
      <vt:lpstr>Слайд 1</vt:lpstr>
      <vt:lpstr>Сказка о Царевне по имени Радость</vt:lpstr>
      <vt:lpstr>Слайд 3</vt:lpstr>
      <vt:lpstr>Слайд 4</vt:lpstr>
      <vt:lpstr>Слайд 5</vt:lpstr>
      <vt:lpstr>Слайд 6</vt:lpstr>
      <vt:lpstr>Слайд 7</vt:lpstr>
      <vt:lpstr>Послание от принца</vt:lpstr>
      <vt:lpstr>Какая она злость? </vt:lpstr>
      <vt:lpstr>Королева Ликование</vt:lpstr>
      <vt:lpstr>Упражнение № 1 Солнечный зайчик </vt:lpstr>
      <vt:lpstr>Упражнение №2 Нарисуй радость </vt:lpstr>
      <vt:lpstr>Упражнение № 3 "Игра с платком" </vt:lpstr>
      <vt:lpstr>Бабочку</vt:lpstr>
      <vt:lpstr>Принцессу</vt:lpstr>
      <vt:lpstr>Волшебника</vt:lpstr>
      <vt:lpstr>Бабушку</vt:lpstr>
      <vt:lpstr>Фокусника</vt:lpstr>
      <vt:lpstr>Человека у которого болит зуб </vt:lpstr>
      <vt:lpstr>Морскую волну</vt:lpstr>
      <vt:lpstr>Лису</vt:lpstr>
      <vt:lpstr>Упражнение №4 «Ласка»</vt:lpstr>
      <vt:lpstr>Упражнение № 5 «Через стекло»</vt:lpstr>
      <vt:lpstr>Ты забыла надеть шарф, а на улице холодно</vt:lpstr>
      <vt:lpstr>Принеси мне стакан воды, я хочу пить.</vt:lpstr>
      <vt:lpstr>Ты не хочешь со мной порисовать?</vt:lpstr>
      <vt:lpstr>У меня болит горло.</vt:lpstr>
      <vt:lpstr>Упражнение № 6 Релаксация «Полёт высоко в небе» (под музыку)</vt:lpstr>
      <vt:lpstr>Записка от принца</vt:lpstr>
      <vt:lpstr>Слайд 30</vt:lpstr>
    </vt:vector>
  </TitlesOfParts>
  <Company>МОУ СОШ№3</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Учительская</dc:creator>
  <cp:lastModifiedBy>Учительская</cp:lastModifiedBy>
  <cp:revision>3</cp:revision>
  <cp:lastPrinted>1601-01-01T00:00:00Z</cp:lastPrinted>
  <dcterms:created xsi:type="dcterms:W3CDTF">2013-11-27T04:41:18Z</dcterms:created>
  <dcterms:modified xsi:type="dcterms:W3CDTF">2013-11-27T05:01:06Z</dcterms:modified>
</cp:coreProperties>
</file>