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notesMasterIdLst>
    <p:notesMasterId r:id="rId30"/>
  </p:notesMasterIdLst>
  <p:sldIdLst>
    <p:sldId id="258" r:id="rId2"/>
    <p:sldId id="296" r:id="rId3"/>
    <p:sldId id="257" r:id="rId4"/>
    <p:sldId id="277" r:id="rId5"/>
    <p:sldId id="276" r:id="rId6"/>
    <p:sldId id="259" r:id="rId7"/>
    <p:sldId id="260" r:id="rId8"/>
    <p:sldId id="261" r:id="rId9"/>
    <p:sldId id="279" r:id="rId10"/>
    <p:sldId id="280" r:id="rId11"/>
    <p:sldId id="281" r:id="rId12"/>
    <p:sldId id="262" r:id="rId13"/>
    <p:sldId id="263" r:id="rId14"/>
    <p:sldId id="278" r:id="rId15"/>
    <p:sldId id="282" r:id="rId16"/>
    <p:sldId id="283" r:id="rId17"/>
    <p:sldId id="286" r:id="rId18"/>
    <p:sldId id="287" r:id="rId19"/>
    <p:sldId id="288" r:id="rId20"/>
    <p:sldId id="285" r:id="rId21"/>
    <p:sldId id="284" r:id="rId22"/>
    <p:sldId id="289" r:id="rId23"/>
    <p:sldId id="290" r:id="rId24"/>
    <p:sldId id="291" r:id="rId25"/>
    <p:sldId id="292" r:id="rId26"/>
    <p:sldId id="293" r:id="rId27"/>
    <p:sldId id="294" r:id="rId28"/>
    <p:sldId id="295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ndows7" initials="w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07" autoAdjust="0"/>
  </p:normalViewPr>
  <p:slideViewPr>
    <p:cSldViewPr>
      <p:cViewPr>
        <p:scale>
          <a:sx n="100" d="100"/>
          <a:sy n="100" d="100"/>
        </p:scale>
        <p:origin x="-66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A50F8A-7869-4B79-8A8A-7B248876022D}" type="datetimeFigureOut">
              <a:rPr lang="ru-RU" smtClean="0"/>
              <a:pPr/>
              <a:t>22.11.2015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D12A1B-4CC1-4BF2-A1A2-19D76EF8A6A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9D9AB-1BE4-4CC9-A99E-067F3CA0B061}" type="datetimeFigureOut">
              <a:rPr lang="ru-RU" smtClean="0"/>
              <a:pPr/>
              <a:t>22.11.2015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8D9BECB-54A8-4DBD-9E9B-92C7DFDD0D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9D9AB-1BE4-4CC9-A99E-067F3CA0B061}" type="datetimeFigureOut">
              <a:rPr lang="ru-RU" smtClean="0"/>
              <a:pPr/>
              <a:t>22.11.2015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8D9BECB-54A8-4DBD-9E9B-92C7DFDD0D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9D9AB-1BE4-4CC9-A99E-067F3CA0B061}" type="datetimeFigureOut">
              <a:rPr lang="ru-RU" smtClean="0"/>
              <a:pPr/>
              <a:t>22.11.2015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9BECB-54A8-4DBD-9E9B-92C7DFDD0D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Tm="5000">
    <p:wedg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9D9AB-1BE4-4CC9-A99E-067F3CA0B061}" type="datetimeFigureOut">
              <a:rPr lang="ru-RU" smtClean="0"/>
              <a:pPr/>
              <a:t>22.11.2015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9BECB-54A8-4DBD-9E9B-92C7DFDD0D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9D9AB-1BE4-4CC9-A99E-067F3CA0B061}" type="datetimeFigureOut">
              <a:rPr lang="ru-RU" smtClean="0"/>
              <a:pPr/>
              <a:t>22.11.2015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8D9BECB-54A8-4DBD-9E9B-92C7DFDD0D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9D9AB-1BE4-4CC9-A99E-067F3CA0B061}" type="datetimeFigureOut">
              <a:rPr lang="ru-RU" smtClean="0"/>
              <a:pPr/>
              <a:t>22.11.2015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9BECB-54A8-4DBD-9E9B-92C7DFDD0D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9D9AB-1BE4-4CC9-A99E-067F3CA0B061}" type="datetimeFigureOut">
              <a:rPr lang="ru-RU" smtClean="0"/>
              <a:pPr/>
              <a:t>22.11.2015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9BECB-54A8-4DBD-9E9B-92C7DFDD0D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9D9AB-1BE4-4CC9-A99E-067F3CA0B061}" type="datetimeFigureOut">
              <a:rPr lang="ru-RU" smtClean="0"/>
              <a:pPr/>
              <a:t>22.11.2015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9BECB-54A8-4DBD-9E9B-92C7DFDD0D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9D9AB-1BE4-4CC9-A99E-067F3CA0B061}" type="datetimeFigureOut">
              <a:rPr lang="ru-RU" smtClean="0"/>
              <a:pPr/>
              <a:t>22.11.2015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9BECB-54A8-4DBD-9E9B-92C7DFDD0D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9D9AB-1BE4-4CC9-A99E-067F3CA0B061}" type="datetimeFigureOut">
              <a:rPr lang="ru-RU" smtClean="0"/>
              <a:pPr/>
              <a:t>22.11.2015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9BECB-54A8-4DBD-9E9B-92C7DFDD0D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9D9AB-1BE4-4CC9-A99E-067F3CA0B061}" type="datetimeFigureOut">
              <a:rPr lang="ru-RU" smtClean="0"/>
              <a:pPr/>
              <a:t>22.11.2015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9BECB-54A8-4DBD-9E9B-92C7DFDD0D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CC9D9AB-1BE4-4CC9-A99E-067F3CA0B061}" type="datetimeFigureOut">
              <a:rPr lang="ru-RU" smtClean="0"/>
              <a:pPr/>
              <a:t>22.11.2015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8D9BECB-54A8-4DBD-9E9B-92C7DFDD0D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ransition advTm="5000">
    <p:wedg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дима\Downloads\gx64w-yT3H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Содержимое 5" descr="SAM_054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004048" cy="6858000"/>
          </a:xfrm>
        </p:spPr>
      </p:pic>
      <p:pic>
        <p:nvPicPr>
          <p:cNvPr id="8" name="Рисунок 7" descr="SAM_035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0"/>
            <a:ext cx="4139952" cy="6858000"/>
          </a:xfrm>
          <a:prstGeom prst="rect">
            <a:avLst/>
          </a:prstGeom>
        </p:spPr>
      </p:pic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71736" y="0"/>
            <a:ext cx="3643338" cy="4025873"/>
          </a:xfrm>
        </p:spPr>
      </p:pic>
      <p:pic>
        <p:nvPicPr>
          <p:cNvPr id="7" name="Рисунок 6" descr="image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214810" cy="4000504"/>
          </a:xfrm>
          <a:prstGeom prst="rect">
            <a:avLst/>
          </a:prstGeom>
        </p:spPr>
      </p:pic>
      <p:pic>
        <p:nvPicPr>
          <p:cNvPr id="8" name="Содержимое 3" descr="image 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86380" y="0"/>
            <a:ext cx="3857619" cy="400050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286000" y="4214818"/>
            <a:ext cx="457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Хочу тебя поздравить, мама,</a:t>
            </a:r>
            <a:br>
              <a:rPr lang="ru-RU" dirty="0" smtClean="0"/>
            </a:br>
            <a:r>
              <a:rPr lang="ru-RU" dirty="0" smtClean="0"/>
              <a:t>Всегда ты будешь самой-самой,</a:t>
            </a:r>
            <a:br>
              <a:rPr lang="ru-RU" dirty="0" smtClean="0"/>
            </a:br>
            <a:r>
              <a:rPr lang="ru-RU" dirty="0" smtClean="0"/>
              <a:t>Тебя люблю и уважаю,</a:t>
            </a:r>
            <a:br>
              <a:rPr lang="ru-RU" dirty="0" smtClean="0"/>
            </a:br>
            <a:r>
              <a:rPr lang="ru-RU" dirty="0" smtClean="0"/>
              <a:t>И лишь одно я точно знаю – </a:t>
            </a:r>
            <a:br>
              <a:rPr lang="ru-RU" dirty="0" smtClean="0"/>
            </a:br>
            <a:r>
              <a:rPr lang="ru-RU" dirty="0" smtClean="0"/>
              <a:t>Что только мама не предаст,</a:t>
            </a:r>
            <a:br>
              <a:rPr lang="ru-RU" dirty="0" smtClean="0"/>
            </a:br>
            <a:r>
              <a:rPr lang="ru-RU" dirty="0" smtClean="0"/>
              <a:t>И руку помощи подаст.</a:t>
            </a:r>
            <a:br>
              <a:rPr lang="ru-RU" dirty="0" smtClean="0"/>
            </a:br>
            <a:r>
              <a:rPr lang="ru-RU" dirty="0" smtClean="0"/>
              <a:t>Тебе здоровья я желаю,</a:t>
            </a:r>
            <a:br>
              <a:rPr lang="ru-RU" dirty="0" smtClean="0"/>
            </a:br>
            <a:r>
              <a:rPr lang="ru-RU" dirty="0" smtClean="0"/>
              <a:t>И с днем прекрасным поздравляю</a:t>
            </a:r>
            <a:endParaRPr lang="ru-RU" dirty="0"/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" name="Содержимое 8" descr="CioIgvchSKMB4AEBEOaaoacDHeylLFYgCSgCOKWT_PLJEKABv9nS2QS4AS4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43437" y="3812381"/>
            <a:ext cx="9525" cy="9525"/>
          </a:xfrm>
        </p:spPr>
      </p:pic>
      <p:pic>
        <p:nvPicPr>
          <p:cNvPr id="10" name="Рисунок 9" descr="CicIn5ZeSKMBEOaaoacDHeylLFYgCSgCOKWT_PLJEKABv9nS2QS4AS4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237" y="3424237"/>
            <a:ext cx="9525" cy="9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07504" y="3357562"/>
            <a:ext cx="568863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Все со мной согласны дети:</a:t>
            </a:r>
            <a:br>
              <a:rPr lang="ru-RU" sz="1600" dirty="0" smtClean="0"/>
            </a:br>
            <a:r>
              <a:rPr lang="ru-RU" sz="1600" dirty="0" smtClean="0"/>
              <a:t>Я сказать почту за честь,</a:t>
            </a:r>
            <a:br>
              <a:rPr lang="ru-RU" sz="1600" dirty="0" smtClean="0"/>
            </a:br>
            <a:r>
              <a:rPr lang="ru-RU" sz="1600" dirty="0" smtClean="0"/>
              <a:t>Что мы все живем на свете</a:t>
            </a:r>
            <a:br>
              <a:rPr lang="ru-RU" sz="1600" dirty="0" smtClean="0"/>
            </a:br>
            <a:r>
              <a:rPr lang="ru-RU" sz="1600" dirty="0" smtClean="0"/>
              <a:t>Потому, что мамы есть!</a:t>
            </a:r>
            <a:br>
              <a:rPr lang="ru-RU" sz="1600" dirty="0" smtClean="0"/>
            </a:br>
            <a:r>
              <a:rPr lang="ru-RU" sz="1600" dirty="0" smtClean="0"/>
              <a:t>Вам спасибо за терпенье,</a:t>
            </a:r>
            <a:br>
              <a:rPr lang="ru-RU" sz="1600" dirty="0" smtClean="0"/>
            </a:br>
            <a:r>
              <a:rPr lang="ru-RU" sz="1600" dirty="0" smtClean="0"/>
              <a:t>За любовь к нам каждый миг,</a:t>
            </a:r>
            <a:br>
              <a:rPr lang="ru-RU" sz="1600" dirty="0" smtClean="0"/>
            </a:br>
            <a:r>
              <a:rPr lang="ru-RU" sz="1600" dirty="0" smtClean="0"/>
              <a:t>За отсутствие сомненья</a:t>
            </a:r>
            <a:br>
              <a:rPr lang="ru-RU" sz="1600" dirty="0" smtClean="0"/>
            </a:br>
            <a:r>
              <a:rPr lang="ru-RU" sz="1600" dirty="0" smtClean="0"/>
              <a:t>В детях собственных своих…</a:t>
            </a:r>
            <a:br>
              <a:rPr lang="ru-RU" sz="1600" dirty="0" smtClean="0"/>
            </a:br>
            <a:r>
              <a:rPr lang="ru-RU" sz="1600" dirty="0" smtClean="0"/>
              <a:t>За заботливые руки </a:t>
            </a:r>
            <a:br>
              <a:rPr lang="ru-RU" sz="1600" dirty="0" smtClean="0"/>
            </a:br>
            <a:r>
              <a:rPr lang="ru-RU" sz="1600" dirty="0" smtClean="0"/>
              <a:t>И за яблочный пирог…</a:t>
            </a:r>
            <a:br>
              <a:rPr lang="ru-RU" sz="1600" dirty="0" smtClean="0"/>
            </a:br>
            <a:r>
              <a:rPr lang="ru-RU" sz="1600" dirty="0" smtClean="0"/>
              <a:t>Мама! Нет с тобою скуки!</a:t>
            </a:r>
            <a:br>
              <a:rPr lang="ru-RU" sz="1600" dirty="0" smtClean="0"/>
            </a:br>
            <a:r>
              <a:rPr lang="ru-RU" sz="1600" dirty="0" smtClean="0"/>
              <a:t>Мама! Ты мой детский бог!</a:t>
            </a:r>
            <a:br>
              <a:rPr lang="ru-RU" sz="1600" dirty="0" smtClean="0"/>
            </a:br>
            <a:r>
              <a:rPr lang="ru-RU" sz="1600" dirty="0" smtClean="0"/>
              <a:t>Да пребудет главным самым </a:t>
            </a:r>
            <a:br>
              <a:rPr lang="ru-RU" sz="1600" dirty="0" smtClean="0"/>
            </a:br>
            <a:r>
              <a:rPr lang="ru-RU" sz="1600" dirty="0" smtClean="0"/>
              <a:t>В этом мире слово «мама»!</a:t>
            </a:r>
            <a:endParaRPr lang="ru-RU" sz="1600" dirty="0"/>
          </a:p>
        </p:txBody>
      </p:sp>
      <p:pic>
        <p:nvPicPr>
          <p:cNvPr id="8" name="Picture 4" descr="http://itd0.mycdn.me/image?t=52&amp;bid=802880366660&amp;id=802880366660&amp;plc=WEB&amp;tkn=*jwLEnzGKRQjaOFbA4bQiX_Umq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2852"/>
            <a:ext cx="4067944" cy="321471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843808" y="3645024"/>
            <a:ext cx="40141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Сколько чувств вызывает одно только слово,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Я с днем матери всех с теплотой поздравляю,</a:t>
            </a:r>
            <a:br>
              <a:rPr lang="ru-RU" dirty="0" smtClean="0"/>
            </a:br>
            <a:r>
              <a:rPr lang="ru-RU" dirty="0" smtClean="0"/>
              <a:t>Я желаю всем мамам здоровыми быть,</a:t>
            </a:r>
            <a:br>
              <a:rPr lang="ru-RU" dirty="0" smtClean="0"/>
            </a:br>
            <a:r>
              <a:rPr lang="ru-RU" dirty="0" smtClean="0"/>
              <a:t>Неба чистого, мира, покоя желаю.</a:t>
            </a:r>
            <a:br>
              <a:rPr lang="ru-RU" dirty="0" smtClean="0"/>
            </a:br>
            <a:r>
              <a:rPr lang="ru-RU" dirty="0" smtClean="0"/>
              <a:t>Нужно мам своих просто поблагодарить.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1" name="Рисунок 10" descr="SAM_059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08104" y="0"/>
            <a:ext cx="2843808" cy="3717032"/>
          </a:xfrm>
          <a:prstGeom prst="rect">
            <a:avLst/>
          </a:prstGeom>
        </p:spPr>
      </p:pic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4333730"/>
            <a:ext cx="6400800" cy="2524270"/>
          </a:xfrm>
        </p:spPr>
        <p:txBody>
          <a:bodyPr>
            <a:noAutofit/>
          </a:bodyPr>
          <a:lstStyle/>
          <a:p>
            <a:r>
              <a:rPr lang="ru-RU" sz="2000" dirty="0" smtClean="0"/>
              <a:t>Мама, мамуля, </a:t>
            </a:r>
            <a:r>
              <a:rPr lang="ru-RU" sz="2000" dirty="0" err="1" smtClean="0"/>
              <a:t>мамулечка</a:t>
            </a:r>
            <a:r>
              <a:rPr lang="ru-RU" sz="2000" dirty="0" smtClean="0"/>
              <a:t>!</a:t>
            </a:r>
            <a:br>
              <a:rPr lang="ru-RU" sz="2000" dirty="0" smtClean="0"/>
            </a:br>
            <a:r>
              <a:rPr lang="ru-RU" sz="2000" dirty="0" smtClean="0"/>
              <a:t>Самая добрая, славная,</a:t>
            </a:r>
            <a:br>
              <a:rPr lang="ru-RU" sz="2000" dirty="0" smtClean="0"/>
            </a:br>
            <a:r>
              <a:rPr lang="ru-RU" sz="2000" dirty="0" smtClean="0"/>
              <a:t>Солнце мое, </a:t>
            </a:r>
            <a:r>
              <a:rPr lang="ru-RU" sz="2000" dirty="0" err="1" smtClean="0"/>
              <a:t>красотулечка</a:t>
            </a:r>
            <a:r>
              <a:rPr lang="ru-RU" sz="2000" dirty="0" smtClean="0"/>
              <a:t>,</a:t>
            </a:r>
            <a:br>
              <a:rPr lang="ru-RU" sz="2000" dirty="0" smtClean="0"/>
            </a:br>
            <a:r>
              <a:rPr lang="ru-RU" sz="2000" dirty="0" smtClean="0"/>
              <a:t>Женщина в жизни главная.</a:t>
            </a:r>
            <a:br>
              <a:rPr lang="ru-RU" sz="2000" dirty="0" smtClean="0"/>
            </a:br>
            <a:r>
              <a:rPr lang="ru-RU" sz="2000" dirty="0" smtClean="0"/>
              <a:t>Люблю тебя нежно я, преданно,</a:t>
            </a:r>
            <a:br>
              <a:rPr lang="ru-RU" sz="2000" dirty="0" smtClean="0"/>
            </a:br>
            <a:r>
              <a:rPr lang="ru-RU" sz="2000" dirty="0" smtClean="0"/>
              <a:t>За ласку, за ум, обаяние,</a:t>
            </a:r>
            <a:br>
              <a:rPr lang="ru-RU" sz="2000" dirty="0" smtClean="0"/>
            </a:br>
            <a:r>
              <a:rPr lang="ru-RU" sz="2000" dirty="0" smtClean="0"/>
              <a:t>За поддержку в важных решениях,</a:t>
            </a:r>
            <a:br>
              <a:rPr lang="ru-RU" sz="2000" dirty="0" smtClean="0"/>
            </a:br>
            <a:r>
              <a:rPr lang="ru-RU" sz="2000" dirty="0" smtClean="0"/>
              <a:t>За глаз лучистых сияние!</a:t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22530" name="Picture 2" descr="http://uld9.mycdn.me/image?t=0&amp;bid=353353448587&amp;id=353353448587&amp;plc=WEB&amp;tkn=*vaxPHYwdf5mBTUp-8koaOaRU14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71976" cy="3857628"/>
          </a:xfrm>
          <a:prstGeom prst="rect">
            <a:avLst/>
          </a:prstGeom>
          <a:noFill/>
        </p:spPr>
      </p:pic>
      <p:pic>
        <p:nvPicPr>
          <p:cNvPr id="7" name="Рисунок 6" descr="image (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7686" y="0"/>
            <a:ext cx="4786314" cy="3857628"/>
          </a:xfrm>
          <a:prstGeom prst="rect">
            <a:avLst/>
          </a:prstGeom>
        </p:spPr>
      </p:pic>
    </p:spTree>
  </p:cSld>
  <p:clrMapOvr>
    <a:masterClrMapping/>
  </p:clrMapOvr>
  <p:transition advTm="10000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CiYIn5ZeSKMBELntmVsdHqwsViAJKAI4pZP88skQoAG_2dLZBLgBLg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43437" y="3812381"/>
            <a:ext cx="9525" cy="9525"/>
          </a:xfrm>
        </p:spPr>
      </p:pic>
      <p:pic>
        <p:nvPicPr>
          <p:cNvPr id="5" name="Рисунок 4" descr="image (4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28794" y="0"/>
            <a:ext cx="5143500" cy="407194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6000" y="4429132"/>
            <a:ext cx="457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Тебя, родная мамочка, сегодня поздравляю,</a:t>
            </a:r>
            <a:br>
              <a:rPr lang="ru-RU" dirty="0" smtClean="0"/>
            </a:br>
            <a:r>
              <a:rPr lang="ru-RU" dirty="0" smtClean="0"/>
              <a:t>В день Матери счастья желаю.</a:t>
            </a:r>
            <a:br>
              <a:rPr lang="ru-RU" dirty="0" smtClean="0"/>
            </a:br>
            <a:r>
              <a:rPr lang="ru-RU" dirty="0" smtClean="0"/>
              <a:t>За ночи, что недосыпала,</a:t>
            </a:r>
            <a:br>
              <a:rPr lang="ru-RU" dirty="0" smtClean="0"/>
            </a:br>
            <a:r>
              <a:rPr lang="ru-RU" dirty="0" smtClean="0"/>
              <a:t>Со мной намаялась, устала…</a:t>
            </a:r>
            <a:br>
              <a:rPr lang="ru-RU" dirty="0" smtClean="0"/>
            </a:br>
            <a:r>
              <a:rPr lang="ru-RU" dirty="0" smtClean="0"/>
              <a:t>Тебе, родная, благодарна я,</a:t>
            </a:r>
            <a:br>
              <a:rPr lang="ru-RU" dirty="0" smtClean="0"/>
            </a:br>
            <a:r>
              <a:rPr lang="ru-RU" dirty="0" smtClean="0"/>
              <a:t>Молюсь я каждый вечер за тебя,</a:t>
            </a:r>
            <a:br>
              <a:rPr lang="ru-RU" dirty="0" smtClean="0"/>
            </a:br>
            <a:r>
              <a:rPr lang="ru-RU" dirty="0" smtClean="0"/>
              <a:t>Чтоб ты была здоровой и красивой,</a:t>
            </a:r>
            <a:br>
              <a:rPr lang="ru-RU" dirty="0" smtClean="0"/>
            </a:br>
            <a:r>
              <a:rPr lang="ru-RU" dirty="0" smtClean="0"/>
              <a:t>И главное, по-настоящему счастливой</a:t>
            </a:r>
            <a:endParaRPr lang="ru-RU" dirty="0"/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 (5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2910" y="0"/>
            <a:ext cx="8046156" cy="4525963"/>
          </a:xfrm>
        </p:spPr>
      </p:pic>
      <p:sp>
        <p:nvSpPr>
          <p:cNvPr id="5" name="Прямоугольник 4"/>
          <p:cNvSpPr/>
          <p:nvPr/>
        </p:nvSpPr>
        <p:spPr>
          <a:xfrm>
            <a:off x="2286000" y="4500570"/>
            <a:ext cx="457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Мама – начало всех начал,</a:t>
            </a:r>
            <a:br>
              <a:rPr lang="ru-RU" dirty="0" smtClean="0"/>
            </a:br>
            <a:r>
              <a:rPr lang="ru-RU" dirty="0" smtClean="0"/>
              <a:t>Любви и мудрости причал,</a:t>
            </a:r>
            <a:br>
              <a:rPr lang="ru-RU" dirty="0" smtClean="0"/>
            </a:br>
            <a:r>
              <a:rPr lang="ru-RU" dirty="0" smtClean="0"/>
              <a:t>Светоч добра и пониманья,</a:t>
            </a:r>
            <a:br>
              <a:rPr lang="ru-RU" dirty="0" smtClean="0"/>
            </a:br>
            <a:r>
              <a:rPr lang="ru-RU" dirty="0" smtClean="0"/>
              <a:t>Символ труда и созиданья.</a:t>
            </a:r>
            <a:br>
              <a:rPr lang="ru-RU" dirty="0" smtClean="0"/>
            </a:br>
            <a:r>
              <a:rPr lang="ru-RU" dirty="0" smtClean="0"/>
              <a:t>В день матери я вам желаю</a:t>
            </a:r>
            <a:br>
              <a:rPr lang="ru-RU" dirty="0" smtClean="0"/>
            </a:br>
            <a:r>
              <a:rPr lang="ru-RU" dirty="0" smtClean="0"/>
              <a:t>Хранить тепло души сто лет,</a:t>
            </a:r>
            <a:br>
              <a:rPr lang="ru-RU" dirty="0" smtClean="0"/>
            </a:br>
            <a:r>
              <a:rPr lang="ru-RU" dirty="0" smtClean="0"/>
              <a:t>Здоровья, счастья без страданья,</a:t>
            </a:r>
            <a:br>
              <a:rPr lang="ru-RU" dirty="0" smtClean="0"/>
            </a:br>
            <a:r>
              <a:rPr lang="ru-RU" dirty="0" smtClean="0"/>
              <a:t>Прожить богато и без бед!</a:t>
            </a:r>
            <a:endParaRPr lang="ru-RU" dirty="0"/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дима\Downloads\ваууууууууу_files\image (6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1"/>
            <a:ext cx="3714776" cy="3857627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286000" y="3786190"/>
            <a:ext cx="4572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Хотим сказать спасибо вам,</a:t>
            </a:r>
            <a:br>
              <a:rPr lang="ru-RU" dirty="0" smtClean="0"/>
            </a:br>
            <a:r>
              <a:rPr lang="ru-RU" dirty="0" smtClean="0"/>
              <a:t>Нашим прекрасным матерям,</a:t>
            </a:r>
            <a:br>
              <a:rPr lang="ru-RU" dirty="0" smtClean="0"/>
            </a:br>
            <a:r>
              <a:rPr lang="ru-RU" dirty="0" smtClean="0"/>
              <a:t>За то тепло, что дали нам —</a:t>
            </a:r>
            <a:br>
              <a:rPr lang="ru-RU" dirty="0" smtClean="0"/>
            </a:br>
            <a:r>
              <a:rPr lang="ru-RU" dirty="0" smtClean="0"/>
              <a:t>Сынам своим и дочерям.</a:t>
            </a:r>
            <a:br>
              <a:rPr lang="ru-RU" dirty="0" smtClean="0"/>
            </a:br>
            <a:r>
              <a:rPr lang="ru-RU" dirty="0" smtClean="0"/>
              <a:t>Что научили жизнь любить</a:t>
            </a:r>
            <a:br>
              <a:rPr lang="ru-RU" dirty="0" smtClean="0"/>
            </a:br>
            <a:r>
              <a:rPr lang="ru-RU" dirty="0" smtClean="0"/>
              <a:t>И вашу седину ценить.</a:t>
            </a:r>
            <a:br>
              <a:rPr lang="ru-RU" dirty="0" smtClean="0"/>
            </a:br>
            <a:r>
              <a:rPr lang="ru-RU" dirty="0" smtClean="0"/>
              <a:t>Желаем вам не унывать</a:t>
            </a:r>
            <a:br>
              <a:rPr lang="ru-RU" dirty="0" smtClean="0"/>
            </a:br>
            <a:r>
              <a:rPr lang="ru-RU" dirty="0" smtClean="0"/>
              <a:t>И ваши годы не считать.</a:t>
            </a:r>
            <a:br>
              <a:rPr lang="ru-RU" dirty="0" smtClean="0"/>
            </a:br>
            <a:r>
              <a:rPr lang="ru-RU" dirty="0" smtClean="0"/>
              <a:t>Здоровья, счастья и добра</a:t>
            </a:r>
            <a:br>
              <a:rPr lang="ru-RU" dirty="0" smtClean="0"/>
            </a:br>
            <a:r>
              <a:rPr lang="ru-RU" dirty="0" smtClean="0"/>
              <a:t>Чтоб рядом были вы всегда!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дима\Downloads\ваууууууууу_files\imag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0"/>
            <a:ext cx="5572132" cy="400050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6000" y="3929066"/>
            <a:ext cx="4572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Дорогие наши мамы,</a:t>
            </a:r>
            <a:br>
              <a:rPr lang="ru-RU" dirty="0" smtClean="0"/>
            </a:br>
            <a:r>
              <a:rPr lang="ru-RU" dirty="0" smtClean="0"/>
              <a:t>Будьте счастливы безмерно!</a:t>
            </a:r>
            <a:br>
              <a:rPr lang="ru-RU" dirty="0" smtClean="0"/>
            </a:br>
            <a:r>
              <a:rPr lang="ru-RU" dirty="0" smtClean="0"/>
              <a:t>Каждый день пускай ваш будет</a:t>
            </a:r>
            <a:br>
              <a:rPr lang="ru-RU" dirty="0" smtClean="0"/>
            </a:br>
            <a:r>
              <a:rPr lang="ru-RU" dirty="0" smtClean="0"/>
              <a:t>Радостен неимоверно!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Чтобы были все здоровы —</a:t>
            </a:r>
            <a:br>
              <a:rPr lang="ru-RU" dirty="0" smtClean="0"/>
            </a:br>
            <a:r>
              <a:rPr lang="ru-RU" dirty="0" smtClean="0"/>
              <a:t>Вы, мужья и ваши дети,</a:t>
            </a:r>
            <a:br>
              <a:rPr lang="ru-RU" dirty="0" smtClean="0"/>
            </a:br>
            <a:r>
              <a:rPr lang="ru-RU" dirty="0" smtClean="0"/>
              <a:t>Веселы, бодры, красивы</a:t>
            </a:r>
            <a:br>
              <a:rPr lang="ru-RU" dirty="0" smtClean="0"/>
            </a:br>
            <a:r>
              <a:rPr lang="ru-RU" dirty="0" smtClean="0"/>
              <a:t>И в лучах любви согреты!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дима\Downloads\ваууууууууу_files\image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"/>
            <a:ext cx="5448044" cy="3429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6000" y="3428999"/>
            <a:ext cx="4572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мире нет родней улыбки</a:t>
            </a:r>
            <a:br>
              <a:rPr lang="ru-RU" dirty="0" smtClean="0"/>
            </a:br>
            <a:r>
              <a:rPr lang="ru-RU" dirty="0" smtClean="0"/>
              <a:t>И добрее сердца нет.</a:t>
            </a:r>
            <a:br>
              <a:rPr lang="ru-RU" dirty="0" smtClean="0"/>
            </a:br>
            <a:r>
              <a:rPr lang="ru-RU" dirty="0" smtClean="0"/>
              <a:t>Наша связь не угасает,</a:t>
            </a:r>
            <a:br>
              <a:rPr lang="ru-RU" dirty="0" smtClean="0"/>
            </a:br>
            <a:r>
              <a:rPr lang="ru-RU" dirty="0" smtClean="0"/>
              <a:t>Сколько б ни минуло лет.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Я сегодня пожелаю:</a:t>
            </a:r>
            <a:br>
              <a:rPr lang="ru-RU" dirty="0" smtClean="0"/>
            </a:br>
            <a:r>
              <a:rPr lang="ru-RU" dirty="0" smtClean="0"/>
              <a:t>Мама, будь всегда со мной.</a:t>
            </a:r>
            <a:br>
              <a:rPr lang="ru-RU" dirty="0" smtClean="0"/>
            </a:br>
            <a:r>
              <a:rPr lang="ru-RU" dirty="0" smtClean="0"/>
              <a:t>Будь здоровой и счастливой,</a:t>
            </a:r>
            <a:br>
              <a:rPr lang="ru-RU" dirty="0" smtClean="0"/>
            </a:br>
            <a:r>
              <a:rPr lang="ru-RU" dirty="0" smtClean="0"/>
              <a:t>Вечно молодой душой.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дима\Downloads\ваууууууууу_files\image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1"/>
            <a:ext cx="3019464" cy="385762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6000" y="3714752"/>
            <a:ext cx="4572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Есть в нашем мире слово вечное, </a:t>
            </a:r>
            <a:br>
              <a:rPr lang="ru-RU" dirty="0" smtClean="0"/>
            </a:br>
            <a:r>
              <a:rPr lang="ru-RU" dirty="0" smtClean="0"/>
              <a:t>Короткое, но самое сердечное.</a:t>
            </a:r>
            <a:br>
              <a:rPr lang="ru-RU" dirty="0" smtClean="0"/>
            </a:br>
            <a:r>
              <a:rPr lang="ru-RU" dirty="0" smtClean="0"/>
              <a:t>Оно прекрасное и доброе,</a:t>
            </a:r>
            <a:br>
              <a:rPr lang="ru-RU" dirty="0" smtClean="0"/>
            </a:br>
            <a:r>
              <a:rPr lang="ru-RU" dirty="0" smtClean="0"/>
              <a:t>Оно простое и удобное,</a:t>
            </a:r>
            <a:br>
              <a:rPr lang="ru-RU" dirty="0" smtClean="0"/>
            </a:br>
            <a:r>
              <a:rPr lang="ru-RU" dirty="0" smtClean="0"/>
              <a:t>Оно душевное, любимое, </a:t>
            </a:r>
            <a:br>
              <a:rPr lang="ru-RU" dirty="0" smtClean="0"/>
            </a:br>
            <a:r>
              <a:rPr lang="ru-RU" dirty="0" smtClean="0"/>
              <a:t>Ни с чем на свете не сравнимое:</a:t>
            </a:r>
            <a:br>
              <a:rPr lang="ru-RU" dirty="0" smtClean="0"/>
            </a:br>
            <a:r>
              <a:rPr lang="ru-RU" dirty="0" smtClean="0"/>
              <a:t>МА - МА!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дима\Downloads\ваууууууууу_files\image (3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4745869" cy="4143379"/>
          </a:xfrm>
          <a:prstGeom prst="rect">
            <a:avLst/>
          </a:prstGeom>
          <a:noFill/>
        </p:spPr>
      </p:pic>
      <p:pic>
        <p:nvPicPr>
          <p:cNvPr id="5124" name="Picture 4" descr="C:\Users\дима\Downloads\ваууууууууу_files\image (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0"/>
            <a:ext cx="4357686" cy="414338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286000" y="4214818"/>
            <a:ext cx="4572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Мама – какой глубокий смысл у этого слова. Я собрала некоторые стихи о маме. Мама не </a:t>
            </a:r>
            <a:r>
              <a:rPr lang="ru-RU" i="1" dirty="0" err="1" smtClean="0"/>
              <a:t>обидет</a:t>
            </a:r>
            <a:r>
              <a:rPr lang="ru-RU" i="1" dirty="0" smtClean="0"/>
              <a:t>, мама не предаст, но мы, дети, иногда просто не понимаем этого. Мама, это единственный человек, который любит вас не за что то, а просто так, и никогда вас не бросит по собственному желанию.</a:t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endParaRPr lang="ru-RU" dirty="0"/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дима\Downloads\ваууууууууу_files\image (5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0"/>
            <a:ext cx="6034617" cy="371475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43108" y="4357694"/>
            <a:ext cx="4572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Я так хочу, чтоб мама улыбалась,</a:t>
            </a:r>
            <a:br>
              <a:rPr lang="ru-RU" dirty="0" smtClean="0"/>
            </a:br>
            <a:r>
              <a:rPr lang="ru-RU" dirty="0" smtClean="0"/>
              <a:t>Чтоб в жизни не грустила никогда,</a:t>
            </a:r>
            <a:br>
              <a:rPr lang="ru-RU" dirty="0" smtClean="0"/>
            </a:br>
            <a:r>
              <a:rPr lang="ru-RU" dirty="0" smtClean="0"/>
              <a:t>Чтобы всегда тебе все удавалось,</a:t>
            </a:r>
            <a:br>
              <a:rPr lang="ru-RU" dirty="0" smtClean="0"/>
            </a:br>
            <a:r>
              <a:rPr lang="ru-RU" dirty="0" smtClean="0"/>
              <a:t>Чтоб не узнала ты, что есть беда.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дима\Downloads\ваууууууууу_files\image (7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7000924" cy="452596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6000" y="4643446"/>
            <a:ext cx="457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день матери, любимая, желаю,</a:t>
            </a:r>
            <a:br>
              <a:rPr lang="ru-RU" dirty="0" smtClean="0"/>
            </a:br>
            <a:r>
              <a:rPr lang="ru-RU" dirty="0" smtClean="0"/>
              <a:t>Чтоб ты осталась навсегда такой!</a:t>
            </a:r>
            <a:br>
              <a:rPr lang="ru-RU" dirty="0" smtClean="0"/>
            </a:br>
            <a:r>
              <a:rPr lang="ru-RU" dirty="0" smtClean="0"/>
              <a:t>Тебе я эти строки посвящаю – </a:t>
            </a:r>
            <a:br>
              <a:rPr lang="ru-RU" dirty="0" smtClean="0"/>
            </a:br>
            <a:r>
              <a:rPr lang="ru-RU" dirty="0" smtClean="0"/>
              <a:t>Прекрасной маме, нежной и родной!</a:t>
            </a:r>
            <a:endParaRPr lang="ru-RU" dirty="0"/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дима\Downloads\ваууууууууу_files\image (9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034617" cy="4525963"/>
          </a:xfrm>
          <a:prstGeom prst="rect">
            <a:avLst/>
          </a:prstGeom>
          <a:noFill/>
        </p:spPr>
      </p:pic>
      <p:pic>
        <p:nvPicPr>
          <p:cNvPr id="8195" name="Picture 3" descr="C:\Users\дима\Downloads\ваууууууууу_files\image (8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0"/>
            <a:ext cx="4071934" cy="450057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286000" y="4857760"/>
            <a:ext cx="4572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Хочу тебе я пожелать здоровья</a:t>
            </a:r>
            <a:br>
              <a:rPr lang="ru-RU" dirty="0" smtClean="0"/>
            </a:br>
            <a:r>
              <a:rPr lang="ru-RU" dirty="0" smtClean="0"/>
              <a:t>И многие счастливые лета.</a:t>
            </a:r>
            <a:br>
              <a:rPr lang="ru-RU" dirty="0" smtClean="0"/>
            </a:br>
            <a:r>
              <a:rPr lang="ru-RU" dirty="0" smtClean="0"/>
              <a:t>И просто так ещё хочу напомнить,</a:t>
            </a:r>
            <a:br>
              <a:rPr lang="ru-RU" dirty="0" smtClean="0"/>
            </a:br>
            <a:r>
              <a:rPr lang="ru-RU" dirty="0" smtClean="0"/>
              <a:t>Что очень сильно я люблю тебя!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image (8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00297" y="1"/>
            <a:ext cx="2357455" cy="3643314"/>
          </a:xfrm>
        </p:spPr>
      </p:pic>
      <p:pic>
        <p:nvPicPr>
          <p:cNvPr id="9218" name="Picture 2" descr="C:\Users\дима\Downloads\ваууууууууу_files\image (10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500298" cy="3643314"/>
          </a:xfrm>
          <a:prstGeom prst="rect">
            <a:avLst/>
          </a:prstGeom>
          <a:noFill/>
        </p:spPr>
      </p:pic>
      <p:pic>
        <p:nvPicPr>
          <p:cNvPr id="6" name="Рисунок 5" descr="image (6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15206" y="0"/>
            <a:ext cx="1928794" cy="3643314"/>
          </a:xfrm>
          <a:prstGeom prst="rect">
            <a:avLst/>
          </a:prstGeom>
        </p:spPr>
      </p:pic>
      <p:pic>
        <p:nvPicPr>
          <p:cNvPr id="9219" name="Picture 3" descr="C:\Users\дима\Downloads\ваууууууууу_files\image (1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0"/>
            <a:ext cx="2428892" cy="364331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286000" y="3714752"/>
            <a:ext cx="4572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Сегодня праздник у моей мамули,</a:t>
            </a:r>
            <a:br>
              <a:rPr lang="ru-RU" dirty="0" smtClean="0"/>
            </a:br>
            <a:r>
              <a:rPr lang="ru-RU" dirty="0" smtClean="0"/>
              <a:t>День матери вновь празднует страна.</a:t>
            </a:r>
            <a:br>
              <a:rPr lang="ru-RU" dirty="0" smtClean="0"/>
            </a:br>
            <a:r>
              <a:rPr lang="ru-RU" dirty="0" smtClean="0"/>
              <a:t>Хочу, чтоб беды навсегда уснули,</a:t>
            </a:r>
            <a:br>
              <a:rPr lang="ru-RU" dirty="0" smtClean="0"/>
            </a:br>
            <a:r>
              <a:rPr lang="ru-RU" dirty="0" smtClean="0"/>
              <a:t>И в дом не приходили никогда.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advTm="10000"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txBody>
          <a:bodyPr>
            <a:normAutofit/>
          </a:bodyPr>
          <a:lstStyle/>
          <a:p>
            <a:r>
              <a:rPr lang="ru-RU" dirty="0" smtClean="0"/>
              <a:t>Есть и сёстры они тоже мамы. И своим куклам.</a:t>
            </a:r>
            <a:endParaRPr lang="ru-RU" dirty="0"/>
          </a:p>
        </p:txBody>
      </p:sp>
      <p:pic>
        <p:nvPicPr>
          <p:cNvPr id="1027" name="Picture 3" descr="C:\Users\дима\Downloads\ваууууууууу_files\dly87es098trichki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000108"/>
            <a:ext cx="8001024" cy="5110973"/>
          </a:xfrm>
          <a:prstGeom prst="rect">
            <a:avLst/>
          </a:prstGeom>
          <a:noFill/>
        </p:spPr>
      </p:pic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Содержимое 4" descr="image (8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643307" cy="6858000"/>
          </a:xfrm>
          <a:prstGeom prst="rect">
            <a:avLst/>
          </a:prstGeom>
        </p:spPr>
      </p:pic>
      <p:pic>
        <p:nvPicPr>
          <p:cNvPr id="5" name="Рисунок 4" descr="image (6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15140" y="0"/>
            <a:ext cx="2428860" cy="6858000"/>
          </a:xfrm>
          <a:prstGeom prst="rect">
            <a:avLst/>
          </a:prstGeom>
        </p:spPr>
      </p:pic>
      <p:pic>
        <p:nvPicPr>
          <p:cNvPr id="6" name="Picture 3" descr="C:\Users\дима\Downloads\ваууууууууу_files\image (1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0430" y="0"/>
            <a:ext cx="3286148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дима\Downloads\ваууууууууу_files\image (1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4214809" cy="6858000"/>
          </a:xfrm>
          <a:prstGeom prst="rect">
            <a:avLst/>
          </a:prstGeom>
          <a:noFill/>
        </p:spPr>
      </p:pic>
      <p:pic>
        <p:nvPicPr>
          <p:cNvPr id="3075" name="Picture 3" descr="C:\Users\дима\Downloads\ваууууууууу_files\image (1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6578" y="0"/>
            <a:ext cx="2357422" cy="7000900"/>
          </a:xfrm>
          <a:prstGeom prst="rect">
            <a:avLst/>
          </a:prstGeom>
          <a:noFill/>
        </p:spPr>
      </p:pic>
      <p:pic>
        <p:nvPicPr>
          <p:cNvPr id="3076" name="Picture 4" descr="C:\Users\дима\Downloads\ваууууууууу_files\image (14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0"/>
            <a:ext cx="2643206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Но у некоторых сестёр есть братья.</a:t>
            </a:r>
            <a:endParaRPr lang="ru-RU" dirty="0"/>
          </a:p>
        </p:txBody>
      </p:sp>
      <p:pic>
        <p:nvPicPr>
          <p:cNvPr id="4098" name="Picture 2" descr="C:\Users\дима\Downloads\ваууууууууу_files\image (15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1556792"/>
            <a:ext cx="9144000" cy="5616624"/>
          </a:xfrm>
          <a:prstGeom prst="rect">
            <a:avLst/>
          </a:prstGeom>
          <a:noFill/>
        </p:spPr>
      </p:pic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дима\Downloads\ваууууууууу_files\image (16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7029400"/>
          </a:xfrm>
          <a:prstGeom prst="rect">
            <a:avLst/>
          </a:prstGeom>
          <a:noFill/>
        </p:spPr>
      </p:pic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 descr="C:\Users\дима\Downloads\ваууууууууу_files\image (17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59432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 (13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500562" cy="6858000"/>
          </a:xfrm>
        </p:spPr>
      </p:pic>
      <p:pic>
        <p:nvPicPr>
          <p:cNvPr id="5" name="Рисунок 4" descr="image (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0562" y="0"/>
            <a:ext cx="4643438" cy="6858000"/>
          </a:xfrm>
          <a:prstGeom prst="rect">
            <a:avLst/>
          </a:prstGeom>
        </p:spPr>
      </p:pic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дима\Downloads\ваууууууууу_files\image (18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дима\Downloads\ваууууууууу_files\image (20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571736" cy="6858000"/>
          </a:xfrm>
          <a:prstGeom prst="rect">
            <a:avLst/>
          </a:prstGeom>
          <a:noFill/>
        </p:spPr>
      </p:pic>
      <p:pic>
        <p:nvPicPr>
          <p:cNvPr id="8195" name="Picture 3" descr="C:\Users\дима\Downloads\ваууууууууу_files\image (2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36" y="0"/>
            <a:ext cx="3243266" cy="6858000"/>
          </a:xfrm>
          <a:prstGeom prst="rect">
            <a:avLst/>
          </a:prstGeom>
          <a:noFill/>
        </p:spPr>
      </p:pic>
      <p:pic>
        <p:nvPicPr>
          <p:cNvPr id="8" name="Picture 5" descr="C:\Users\дима\Downloads\ваууууууууу_files\image (19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 flipV="1">
            <a:off x="5786526" y="0"/>
            <a:ext cx="3357474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дима\Downloads\ваууууууууу_files\image (2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дима\Downloads\ваууууууууу_files\image (23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Tm="12000"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506</TotalTime>
  <Words>167</Words>
  <Application>Microsoft Office PowerPoint</Application>
  <PresentationFormat>Экран (4:3)</PresentationFormat>
  <Paragraphs>20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Есть и сёстры они тоже мамы. И своим куклам.</vt:lpstr>
      <vt:lpstr>Слайд 18</vt:lpstr>
      <vt:lpstr>Слайд 19</vt:lpstr>
      <vt:lpstr>Но у некоторых сестёр есть братья.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дима</dc:creator>
  <cp:lastModifiedBy>windows7</cp:lastModifiedBy>
  <cp:revision>60</cp:revision>
  <dcterms:created xsi:type="dcterms:W3CDTF">2015-10-25T08:57:38Z</dcterms:created>
  <dcterms:modified xsi:type="dcterms:W3CDTF">2015-11-22T14:33:26Z</dcterms:modified>
</cp:coreProperties>
</file>