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1" r:id="rId6"/>
    <p:sldId id="260"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18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D1AC7C13-634D-4421-BDFE-A2CD56FECEC4}" type="datetimeFigureOut">
              <a:rPr lang="ru-RU" smtClean="0"/>
              <a:t>27.11.2013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F2A331C-377B-40E8-934C-EA79A7D61B7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1AC7C13-634D-4421-BDFE-A2CD56FECEC4}" type="datetimeFigureOut">
              <a:rPr lang="ru-RU" smtClean="0"/>
              <a:t>27.11.2013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F2A331C-377B-40E8-934C-EA79A7D61B7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1AC7C13-634D-4421-BDFE-A2CD56FECEC4}" type="datetimeFigureOut">
              <a:rPr lang="ru-RU" smtClean="0"/>
              <a:t>27.11.2013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F2A331C-377B-40E8-934C-EA79A7D61B7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1AC7C13-634D-4421-BDFE-A2CD56FECEC4}" type="datetimeFigureOut">
              <a:rPr lang="ru-RU" smtClean="0"/>
              <a:t>27.11.2013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F2A331C-377B-40E8-934C-EA79A7D61B7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1AC7C13-634D-4421-BDFE-A2CD56FECEC4}" type="datetimeFigureOut">
              <a:rPr lang="ru-RU" smtClean="0"/>
              <a:t>27.11.2013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F2A331C-377B-40E8-934C-EA79A7D61B7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1AC7C13-634D-4421-BDFE-A2CD56FECEC4}" type="datetimeFigureOut">
              <a:rPr lang="ru-RU" smtClean="0"/>
              <a:t>27.11.2013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F2A331C-377B-40E8-934C-EA79A7D61B7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AC7C13-634D-4421-BDFE-A2CD56FECEC4}" type="datetimeFigureOut">
              <a:rPr lang="ru-RU" smtClean="0"/>
              <a:t>27.11.2013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F2A331C-377B-40E8-934C-EA79A7D61B7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1AC7C13-634D-4421-BDFE-A2CD56FECEC4}" type="datetimeFigureOut">
              <a:rPr lang="ru-RU" smtClean="0"/>
              <a:t>27.11.2013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F2A331C-377B-40E8-934C-EA79A7D61B7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1AC7C13-634D-4421-BDFE-A2CD56FECEC4}" type="datetimeFigureOut">
              <a:rPr lang="ru-RU" smtClean="0"/>
              <a:t>27.11.2013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F2A331C-377B-40E8-934C-EA79A7D61B7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D1AC7C13-634D-4421-BDFE-A2CD56FECEC4}" type="datetimeFigureOut">
              <a:rPr lang="ru-RU" smtClean="0"/>
              <a:t>27.11.2013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F2A331C-377B-40E8-934C-EA79A7D61B7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1AC7C13-634D-4421-BDFE-A2CD56FECEC4}" type="datetimeFigureOut">
              <a:rPr lang="ru-RU" smtClean="0"/>
              <a:t>27.11.2013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F2A331C-377B-40E8-934C-EA79A7D61B70}"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D1AC7C13-634D-4421-BDFE-A2CD56FECEC4}" type="datetimeFigureOut">
              <a:rPr lang="ru-RU" smtClean="0"/>
              <a:t>27.11.2013</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F2A331C-377B-40E8-934C-EA79A7D61B7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noAutofit/>
          </a:bodyPr>
          <a:lstStyle/>
          <a:p>
            <a:pPr algn="ctr"/>
            <a:r>
              <a:rPr lang="ru-RU" sz="2800" dirty="0" smtClean="0"/>
              <a:t>Презентацию </a:t>
            </a:r>
            <a:r>
              <a:rPr lang="ru-RU" sz="2800" dirty="0" err="1" smtClean="0"/>
              <a:t>подговила</a:t>
            </a:r>
            <a:r>
              <a:rPr lang="ru-RU" sz="2800" dirty="0" smtClean="0"/>
              <a:t> ученица 5 «Г» класса Грибова София</a:t>
            </a:r>
            <a:endParaRPr lang="ru-RU" sz="2800" dirty="0"/>
          </a:p>
        </p:txBody>
      </p:sp>
      <p:sp>
        <p:nvSpPr>
          <p:cNvPr id="2" name="Заголовок 1"/>
          <p:cNvSpPr>
            <a:spLocks noGrp="1"/>
          </p:cNvSpPr>
          <p:nvPr>
            <p:ph type="ctrTitle"/>
          </p:nvPr>
        </p:nvSpPr>
        <p:spPr>
          <a:xfrm>
            <a:off x="539552" y="836712"/>
            <a:ext cx="7992888" cy="2441239"/>
          </a:xfrm>
        </p:spPr>
        <p:txBody>
          <a:bodyPr/>
          <a:lstStyle/>
          <a:p>
            <a:pPr marL="182880" indent="0" algn="ctr">
              <a:buNone/>
            </a:pPr>
            <a:r>
              <a:rPr lang="ru-RU" sz="6600" dirty="0" smtClean="0"/>
              <a:t>Библейские сказания</a:t>
            </a:r>
            <a:endParaRPr lang="ru-RU" sz="6600" dirty="0"/>
          </a:p>
        </p:txBody>
      </p:sp>
    </p:spTree>
    <p:extLst>
      <p:ext uri="{BB962C8B-B14F-4D97-AF65-F5344CB8AC3E}">
        <p14:creationId xmlns:p14="http://schemas.microsoft.com/office/powerpoint/2010/main" val="3011593181"/>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547664" y="404664"/>
            <a:ext cx="6512511" cy="1143000"/>
          </a:xfrm>
        </p:spPr>
        <p:txBody>
          <a:bodyPr/>
          <a:lstStyle/>
          <a:p>
            <a:pPr marL="0" indent="0" algn="ctr">
              <a:buNone/>
            </a:pPr>
            <a:r>
              <a:rPr lang="ru-RU" sz="3600" dirty="0"/>
              <a:t>Как бог изгнал Адама </a:t>
            </a:r>
            <a:r>
              <a:rPr lang="ru-RU" sz="3600" dirty="0" smtClean="0"/>
              <a:t/>
            </a:r>
            <a:br>
              <a:rPr lang="ru-RU" sz="3600" dirty="0" smtClean="0"/>
            </a:br>
            <a:r>
              <a:rPr lang="ru-RU" sz="3600" dirty="0" smtClean="0"/>
              <a:t>и</a:t>
            </a:r>
            <a:br>
              <a:rPr lang="ru-RU" sz="3600" dirty="0" smtClean="0"/>
            </a:br>
            <a:r>
              <a:rPr lang="ru-RU" sz="3600" dirty="0" smtClean="0"/>
              <a:t> </a:t>
            </a:r>
            <a:r>
              <a:rPr lang="ru-RU" sz="3600" dirty="0"/>
              <a:t>его жену из рая</a:t>
            </a:r>
          </a:p>
        </p:txBody>
      </p:sp>
      <p:sp>
        <p:nvSpPr>
          <p:cNvPr id="5" name="Объект 4"/>
          <p:cNvSpPr>
            <a:spLocks noGrp="1"/>
          </p:cNvSpPr>
          <p:nvPr>
            <p:ph sz="quarter" idx="13"/>
          </p:nvPr>
        </p:nvSpPr>
        <p:spPr>
          <a:xfrm>
            <a:off x="107504" y="2492896"/>
            <a:ext cx="8928992" cy="4032448"/>
          </a:xfrm>
        </p:spPr>
        <p:txBody>
          <a:bodyPr>
            <a:noAutofit/>
          </a:bodyPr>
          <a:lstStyle/>
          <a:p>
            <a:pPr marL="45720" indent="0" algn="just">
              <a:buNone/>
            </a:pPr>
            <a:r>
              <a:rPr lang="ru-RU" sz="1200" dirty="0"/>
              <a:t>Посреди </a:t>
            </a:r>
            <a:r>
              <a:rPr lang="ru-RU" sz="1200" dirty="0" smtClean="0"/>
              <a:t>райского </a:t>
            </a:r>
            <a:r>
              <a:rPr lang="ru-RU" sz="1200" dirty="0"/>
              <a:t>сада росло древо познания добра и зла, Бог сказал Адаму: «От всякого дерева в саду ты будешь есть; а от древа познания добра и зла, не ешь от него, ибо в день, в который ты вкусишь от него, смертью </a:t>
            </a:r>
            <a:r>
              <a:rPr lang="ru-RU" sz="1200" dirty="0" err="1"/>
              <a:t>умрешь</a:t>
            </a:r>
            <a:r>
              <a:rPr lang="ru-RU" sz="1200" dirty="0" err="1" smtClean="0"/>
              <a:t>».Адам</a:t>
            </a:r>
            <a:r>
              <a:rPr lang="ru-RU" sz="1200" dirty="0" smtClean="0"/>
              <a:t> </a:t>
            </a:r>
            <a:r>
              <a:rPr lang="ru-RU" sz="1200" dirty="0"/>
              <a:t>и его жена жили в </a:t>
            </a:r>
            <a:r>
              <a:rPr lang="ru-RU" sz="1200" dirty="0" smtClean="0"/>
              <a:t>райском </a:t>
            </a:r>
            <a:r>
              <a:rPr lang="ru-RU" sz="1200" dirty="0"/>
              <a:t>саду счастливо и безмятежно, не зная ни болезней, ни душевных страданий. Злой дух позавидовал им и решил нарушить их блаженное существование. Он принял облик змея и, явившись перед женщиной, спросил: «Подлинно ли сказал Бог: не ешьте ни от какого дерева в раю?» Женщина ответила, что Бог разрешил есть плоды со всех деревьев, кроме древа познания добра и зла, иначе они с Адамом </a:t>
            </a:r>
            <a:r>
              <a:rPr lang="ru-RU" sz="1200" dirty="0" smtClean="0"/>
              <a:t>умрут. Коварный </a:t>
            </a:r>
            <a:r>
              <a:rPr lang="ru-RU" sz="1200" dirty="0"/>
              <a:t>змей заверил ее, что плоды древа познания добра и зла вовсе не смертельны, и сказал: «Знает Бог, что в день, в который вы вкусите их, откроются глаза ваши, и вы будете, как боги, знающие добро и зло</a:t>
            </a:r>
            <a:r>
              <a:rPr lang="ru-RU" sz="1200" dirty="0" smtClean="0"/>
              <a:t>». Женщина </a:t>
            </a:r>
            <a:r>
              <a:rPr lang="ru-RU" sz="1200" dirty="0"/>
              <a:t>увидела, «что древо хорошо для пищи, и что оно приятно для глаз и вожделенно, потому что дает знание, и взяла плодов его и ела; и дала также мужу своему, и он ел». В Библии не говорится, что за плоды росли на древе познания добра и зла, но по традиции считается, что это были </a:t>
            </a:r>
            <a:r>
              <a:rPr lang="ru-RU" sz="1200" dirty="0" smtClean="0"/>
              <a:t>яблоки. Так </a:t>
            </a:r>
            <a:r>
              <a:rPr lang="ru-RU" sz="1200" dirty="0"/>
              <a:t>первые люди ослушались Бога и совершили так называемый «первородный грех», исказивший истинную, богоподобную природу человека. По христианскому учению, первородный грех тяготеет над всеми людьми, и освободиться от него можно, лишь приняв </a:t>
            </a:r>
            <a:r>
              <a:rPr lang="ru-RU" sz="1200" dirty="0" smtClean="0"/>
              <a:t>крещение. Вкусив </a:t>
            </a:r>
            <a:r>
              <a:rPr lang="ru-RU" sz="1200" dirty="0"/>
              <a:t>запретного плода, Адам и его жена стали различать добро и зло. До сих пор они ходили нагими, не задумываясь о том, хорошо это или плохо, но теперь поняли, что </a:t>
            </a:r>
            <a:r>
              <a:rPr lang="ru-RU" sz="1200" dirty="0" smtClean="0"/>
              <a:t>нехорошо. Вскоре </a:t>
            </a:r>
            <a:r>
              <a:rPr lang="ru-RU" sz="1200" dirty="0"/>
              <a:t>Бог пришел погулять в Эдемском саду «во время прохлады дня». Адам и его жена, не желая попадаться ему на глаза, спрятались среди </a:t>
            </a:r>
            <a:r>
              <a:rPr lang="ru-RU" sz="1200" dirty="0" smtClean="0"/>
              <a:t>деревьев. Бог </a:t>
            </a:r>
            <a:r>
              <a:rPr lang="ru-RU" sz="1200" dirty="0"/>
              <a:t>окликнул Адама: «Адам, где ты?» Адам ответил из-за деревьев: «Голос Твой я услышал в раю, и убоялся, потому что я наг, и скрылся</a:t>
            </a:r>
            <a:r>
              <a:rPr lang="ru-RU" sz="1200" dirty="0" smtClean="0"/>
              <a:t>». Тогда </a:t>
            </a:r>
            <a:r>
              <a:rPr lang="ru-RU" sz="1200" dirty="0"/>
              <a:t>Бог спросил: «Кто сказал тебе, что ты наг? Не ел ли ты с древа, с которого Я запретил тебе есть?» Адам, вместо того чтобы покаяться, попытался переложить вину на жену: «Жена, которую Ты мне дал, она дала мне от древа, и я ел</a:t>
            </a:r>
            <a:r>
              <a:rPr lang="ru-RU" sz="1200" dirty="0" smtClean="0"/>
              <a:t>». А </a:t>
            </a:r>
            <a:r>
              <a:rPr lang="ru-RU" sz="1200" dirty="0"/>
              <a:t>женщина сказала: «Змей обольстил меня, и я ела</a:t>
            </a:r>
            <a:r>
              <a:rPr lang="ru-RU" sz="1200" dirty="0" smtClean="0"/>
              <a:t>». Бог </a:t>
            </a:r>
            <a:r>
              <a:rPr lang="ru-RU" sz="1200" dirty="0"/>
              <a:t>разгневался и на змея, и на женщину, и на Адама — и назначил им всем суровое наказание: змею повелел отныне ползать на брюхе, женщине — в муках рожать детей и покоряться мужу, Адаму — в поте лица добывать свой </a:t>
            </a:r>
            <a:r>
              <a:rPr lang="ru-RU" sz="1200" dirty="0" smtClean="0"/>
              <a:t>хлеб. Бог </a:t>
            </a:r>
            <a:r>
              <a:rPr lang="ru-RU" sz="1200" dirty="0"/>
              <a:t>изгнал Адама и его жену из </a:t>
            </a:r>
            <a:r>
              <a:rPr lang="ru-RU" sz="1200" dirty="0" smtClean="0"/>
              <a:t>рая.</a:t>
            </a:r>
            <a:endParaRPr lang="ru-RU" sz="1200" dirty="0"/>
          </a:p>
        </p:txBody>
      </p:sp>
      <p:pic>
        <p:nvPicPr>
          <p:cNvPr id="1028" name="Picture 4" descr="D:\Сонька\школа\adam-eve-alter-morm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84368" y="889011"/>
            <a:ext cx="1193668" cy="162702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D:\Сонька\школа\Adam-i-Eva-v-ray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802178"/>
            <a:ext cx="2160240" cy="1713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0039242"/>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37" fill="hold" nodeType="clickEffect">
                                  <p:stCondLst>
                                    <p:cond delay="0"/>
                                  </p:stCondLst>
                                  <p:childTnLst>
                                    <p:set>
                                      <p:cBhvr>
                                        <p:cTn id="15" dur="1" fill="hold">
                                          <p:stCondLst>
                                            <p:cond delay="0"/>
                                          </p:stCondLst>
                                        </p:cTn>
                                        <p:tgtEl>
                                          <p:spTgt spid="1028"/>
                                        </p:tgtEl>
                                        <p:attrNameLst>
                                          <p:attrName>style.visibility</p:attrName>
                                        </p:attrNameLst>
                                      </p:cBhvr>
                                      <p:to>
                                        <p:strVal val="visible"/>
                                      </p:to>
                                    </p:set>
                                    <p:animEffect transition="in" filter="barn(outVertical)">
                                      <p:cBhvr>
                                        <p:cTn id="16"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marL="0" indent="0">
              <a:buNone/>
            </a:pPr>
            <a:r>
              <a:rPr lang="ru-RU" dirty="0" smtClean="0"/>
              <a:t>Иосиф и его братья </a:t>
            </a:r>
            <a:endParaRPr lang="ru-RU" dirty="0"/>
          </a:p>
        </p:txBody>
      </p:sp>
      <p:sp>
        <p:nvSpPr>
          <p:cNvPr id="3" name="Объект 2"/>
          <p:cNvSpPr>
            <a:spLocks noGrp="1"/>
          </p:cNvSpPr>
          <p:nvPr>
            <p:ph sz="quarter" idx="13"/>
          </p:nvPr>
        </p:nvSpPr>
        <p:spPr/>
        <p:txBody>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764704"/>
            <a:ext cx="5257800" cy="345757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1489605"/>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5736" y="5085184"/>
            <a:ext cx="6512511" cy="1143000"/>
          </a:xfrm>
        </p:spPr>
        <p:txBody>
          <a:bodyPr/>
          <a:lstStyle/>
          <a:p>
            <a:pPr marL="0" indent="0">
              <a:buNone/>
            </a:pPr>
            <a:r>
              <a:rPr lang="ru-RU" dirty="0" smtClean="0"/>
              <a:t>Моисей выводит евреев из Египта</a:t>
            </a:r>
            <a:endParaRPr lang="ru-RU" dirty="0"/>
          </a:p>
        </p:txBody>
      </p:sp>
      <p:sp>
        <p:nvSpPr>
          <p:cNvPr id="3" name="Объект 2"/>
          <p:cNvSpPr>
            <a:spLocks noGrp="1"/>
          </p:cNvSpPr>
          <p:nvPr>
            <p:ph sz="quarter" idx="13"/>
          </p:nvPr>
        </p:nvSpPr>
        <p:spPr>
          <a:xfrm>
            <a:off x="323528" y="116632"/>
            <a:ext cx="8352928" cy="3546728"/>
          </a:xfrm>
        </p:spPr>
        <p:txBody>
          <a:bodyPr>
            <a:noAutofit/>
          </a:bodyPr>
          <a:lstStyle/>
          <a:p>
            <a:pPr marL="45720" indent="0">
              <a:buNone/>
            </a:pPr>
            <a:r>
              <a:rPr lang="ru-RU" sz="1100" dirty="0"/>
              <a:t>Постепенно они забыли свое родство. Образовались отдельные народы (или Нации), со своими обычаями и </a:t>
            </a:r>
            <a:r>
              <a:rPr lang="ru-RU" sz="1100" dirty="0" err="1" smtClean="0"/>
              <a:t>языком.Люди</a:t>
            </a:r>
            <a:r>
              <a:rPr lang="ru-RU" sz="1100" dirty="0" smtClean="0"/>
              <a:t> </a:t>
            </a:r>
            <a:r>
              <a:rPr lang="ru-RU" sz="1100" dirty="0"/>
              <a:t>стали понемногу забывать веру в Бога и вместо Бога стали кланяться солнцу, луне, звездам, рыбам, птицам, зверям и даже сделанным из дерева, камня или металла изображениям, или идолам. В честь ложных богов строили храмы и приносили </a:t>
            </a:r>
            <a:r>
              <a:rPr lang="ru-RU" sz="1100" dirty="0" err="1" smtClean="0"/>
              <a:t>жертвы.Только</a:t>
            </a:r>
            <a:r>
              <a:rPr lang="ru-RU" sz="1100" dirty="0" smtClean="0"/>
              <a:t> </a:t>
            </a:r>
            <a:r>
              <a:rPr lang="ru-RU" sz="1100" dirty="0"/>
              <a:t>один человек из потомков Сима (сына Ноя) хранил веру в истинного Бога. Его звали Авраам. Чтобы сохранить веру Авраама, Бог поселил его на хорошей плодородной земле и дал ему обещание произвести от него великий народ, из которого со временем родится обещанный первым людям Спаситель. Так со временем появился избранный Богом еврейский (или израильский) народ. Однажды этому народу из-за голодных, неурожайных лет пришлось переселиться в другую страну — Египет. Первое время они жили там очень хорошо, но потом страной стал править жестокий царь (фараон). Он посылал израильтян на самые тяжелые работы. Они должны были работать на поле, строить дома и города. Их заставляли делать и обжигать кирпич, тесать и таскать камень для построек. Но этого фараону показалось мало, и тогда он приказал убивать всех новорожденных еврейских мальчиков. Подумайте только, какое горе было матерям, когда в их дом врывались египтяне, вырывали из рук детей и </a:t>
            </a:r>
            <a:r>
              <a:rPr lang="ru-RU" sz="1100" dirty="0" err="1" smtClean="0"/>
              <a:t>убивали.И</a:t>
            </a:r>
            <a:r>
              <a:rPr lang="ru-RU" sz="1100" dirty="0" smtClean="0"/>
              <a:t> </a:t>
            </a:r>
            <a:r>
              <a:rPr lang="ru-RU" sz="1100" dirty="0"/>
              <a:t>вот в одной израильской семье родился мальчик. Мать прятала своего малыша, но мальчик рос, и голосок его становился звонче и громче. Тогда матери стало страшно, дальше нельзя было скрывать младенца. Она принесла тростник, сплела корзиночку, обмазала ее смолой, положила в нее мальчика и спрятала в камышах на берегу большой реки. Мать ушла, а старшая ее дочка осталась сторожить </a:t>
            </a:r>
            <a:r>
              <a:rPr lang="ru-RU" sz="1100" dirty="0" err="1" smtClean="0"/>
              <a:t>братика.Через</a:t>
            </a:r>
            <a:r>
              <a:rPr lang="ru-RU" sz="1100" dirty="0" smtClean="0"/>
              <a:t> </a:t>
            </a:r>
            <a:r>
              <a:rPr lang="ru-RU" sz="1100" dirty="0"/>
              <a:t>некоторое время на берег пришла царевна, дочь фараона, со своими служанками. Вдруг она увидела в камышах корзинку. «Что это за корзиночка плавает там на воде? — спросила царевна служанок. — Принесите ее </a:t>
            </a:r>
            <a:r>
              <a:rPr lang="ru-RU" sz="1100" dirty="0" err="1"/>
              <a:t>сюда</a:t>
            </a:r>
            <a:r>
              <a:rPr lang="ru-RU" sz="1100" dirty="0" err="1" smtClean="0"/>
              <a:t>!».Царевна</a:t>
            </a:r>
            <a:r>
              <a:rPr lang="ru-RU" sz="1100" dirty="0" smtClean="0"/>
              <a:t> </a:t>
            </a:r>
            <a:r>
              <a:rPr lang="ru-RU" sz="1100" dirty="0"/>
              <a:t>увидела в корзинке маленького плачущего мальчика. Доброй царевне стало жалко малыша. «Это, — сказала она, — вероятно, дитя какой-нибудь </a:t>
            </a:r>
            <a:r>
              <a:rPr lang="ru-RU" sz="1100" dirty="0" err="1"/>
              <a:t>израильтянки</a:t>
            </a:r>
            <a:r>
              <a:rPr lang="ru-RU" sz="1100" dirty="0" err="1" smtClean="0"/>
              <a:t>».Тут</a:t>
            </a:r>
            <a:r>
              <a:rPr lang="ru-RU" sz="1100" dirty="0" smtClean="0"/>
              <a:t> </a:t>
            </a:r>
            <a:r>
              <a:rPr lang="ru-RU" sz="1100" dirty="0"/>
              <a:t>к ней подбежала сестра мальчика и спросила: «Хочешь, я позову кормилицу для этого ребенка? Я найду». «Хорошо, найди», — согласилась </a:t>
            </a:r>
            <a:r>
              <a:rPr lang="ru-RU" sz="1100" dirty="0" smtClean="0"/>
              <a:t>царевна</a:t>
            </a:r>
            <a:endParaRPr lang="ru-RU" sz="1100" dirty="0"/>
          </a:p>
        </p:txBody>
      </p:sp>
      <p:pic>
        <p:nvPicPr>
          <p:cNvPr id="30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3832060"/>
            <a:ext cx="3377382" cy="2486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2421329"/>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wheel(1)">
                                      <p:cBhvr>
                                        <p:cTn id="7"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marL="0" indent="0">
              <a:buNone/>
            </a:pPr>
            <a:endParaRPr lang="ru-RU" dirty="0"/>
          </a:p>
        </p:txBody>
      </p:sp>
      <p:sp>
        <p:nvSpPr>
          <p:cNvPr id="3" name="Объект 2"/>
          <p:cNvSpPr>
            <a:spLocks noGrp="1"/>
          </p:cNvSpPr>
          <p:nvPr>
            <p:ph sz="quarter" idx="13"/>
          </p:nvPr>
        </p:nvSpPr>
        <p:spPr>
          <a:xfrm>
            <a:off x="395536" y="260648"/>
            <a:ext cx="8352928" cy="4176464"/>
          </a:xfrm>
        </p:spPr>
        <p:txBody>
          <a:bodyPr>
            <a:normAutofit fontScale="55000" lnSpcReduction="20000"/>
          </a:bodyPr>
          <a:lstStyle/>
          <a:p>
            <a:pPr marL="45720" indent="0">
              <a:buNone/>
            </a:pPr>
            <a:r>
              <a:rPr lang="ru-RU" dirty="0"/>
              <a:t>. И девочка привела свою мать. «Возьми, — сказала царевна женщине, — этого мальчика к себе и вскорми мне его. Когда же он подрастет, то приведи его ко мне, и я награжу тебя за </a:t>
            </a:r>
            <a:r>
              <a:rPr lang="ru-RU" dirty="0" err="1"/>
              <a:t>это».Можете</a:t>
            </a:r>
            <a:r>
              <a:rPr lang="ru-RU" dirty="0"/>
              <a:t> представить, как мать радовалась этому? Ведь ее дитя будет жить. Она благодарила Бога за спасение </a:t>
            </a:r>
            <a:r>
              <a:rPr lang="ru-RU" dirty="0" err="1"/>
              <a:t>ребенка.Когда</a:t>
            </a:r>
            <a:r>
              <a:rPr lang="ru-RU" dirty="0"/>
              <a:t> мальчик подрос, мать привела его во дворец. Царевна взяла его к себе и любила как своего сына. А назвала она его Моисей, что значило «вынутый из </a:t>
            </a:r>
            <a:r>
              <a:rPr lang="ru-RU" dirty="0" err="1"/>
              <a:t>воды».Моисею</a:t>
            </a:r>
            <a:r>
              <a:rPr lang="ru-RU" dirty="0"/>
              <a:t> хорошо было во дворце. Он многому научился, но никогда не забывал, что он еврей и что другим евреям живется очень плохо. Однажды он заступился за одного еврея, которого жестоко бил египтянин. Об этом узнал фараон и захотел убить Моисея. Моисею пришлось убежать в другую </a:t>
            </a:r>
            <a:r>
              <a:rPr lang="ru-RU" dirty="0" err="1"/>
              <a:t>страну.Там</a:t>
            </a:r>
            <a:r>
              <a:rPr lang="ru-RU" dirty="0"/>
              <a:t> он женился и пас овец у отца своей жены. Однажды он повел свое стадо далеко в пустыню и взошел на одну гору, которая была покрыта кустарниками. Вдруг он увидел, что горит целый куст. Но чудо! Куст горел, но не сгорал. Все веточки, листочки оставались </a:t>
            </a:r>
            <a:r>
              <a:rPr lang="ru-RU" dirty="0" err="1"/>
              <a:t>целы.Сам</a:t>
            </a:r>
            <a:r>
              <a:rPr lang="ru-RU" dirty="0"/>
              <a:t> Господь Бог явился ему в пламенном огне. Бог сказал, чтобы Моисей вернулся в Египет и вывел оттуда еврейский </a:t>
            </a:r>
            <a:r>
              <a:rPr lang="ru-RU" dirty="0" err="1"/>
              <a:t>народ.Моисею</a:t>
            </a:r>
            <a:r>
              <a:rPr lang="ru-RU" dirty="0"/>
              <a:t> было страшно идти к фараону и требовать, чтобы он отпустил его народ, но Бог обещал помогать ему. Фараон долго не желал слушать Моисея, но, когда на Египет одна за другой напали страшные беды, он отпустил </a:t>
            </a:r>
            <a:r>
              <a:rPr lang="ru-RU" dirty="0" err="1"/>
              <a:t>израильтян.Моисей</a:t>
            </a:r>
            <a:r>
              <a:rPr lang="ru-RU" dirty="0"/>
              <a:t> повел евреев к земле, обещанной Богом. Однако фараон пожалел, что отпустил евреев (кто же будет работать на египтян?), и послал солдат в </a:t>
            </a:r>
            <a:r>
              <a:rPr lang="ru-RU" dirty="0" err="1"/>
              <a:t>погоню.Через</a:t>
            </a:r>
            <a:r>
              <a:rPr lang="ru-RU" dirty="0"/>
              <a:t> некоторое время израильтяне увидели, что их догоняют воины, и сильно испугались. Впереди их было Красное (Чермное) море, позади — </a:t>
            </a:r>
            <a:r>
              <a:rPr lang="ru-RU" dirty="0" err="1"/>
              <a:t>погоня.Моисей</a:t>
            </a:r>
            <a:r>
              <a:rPr lang="ru-RU" dirty="0"/>
              <a:t> с крепкой верой помолился Господу. Господь сказал ему: «Возьми жезл свой и ударь по воде». Моисей сделал это, и вода расступилась по обе стороны и образовалась дорога посреди воды. Евреи по морскому дну, как по суше, перешли на другую сторону </a:t>
            </a:r>
            <a:r>
              <a:rPr lang="ru-RU" dirty="0" err="1"/>
              <a:t>моря.Так</a:t>
            </a:r>
            <a:r>
              <a:rPr lang="ru-RU" dirty="0"/>
              <a:t> часто Господь помогает людям и спасает несчастных чудесным </a:t>
            </a:r>
            <a:r>
              <a:rPr lang="ru-RU" dirty="0" err="1"/>
              <a:t>образом.Фараон</a:t>
            </a:r>
            <a:r>
              <a:rPr lang="ru-RU" dirty="0"/>
              <a:t> и его войско тоже захотели перейти на другую сторону, но воды морские соединились и они </a:t>
            </a:r>
            <a:r>
              <a:rPr lang="ru-RU" dirty="0" err="1"/>
              <a:t>погибли.Израильтяне</a:t>
            </a:r>
            <a:r>
              <a:rPr lang="ru-RU" dirty="0"/>
              <a:t> же, увидев это, упали на колени, воспели хвалебные песни и благодарили Бога, как единственного своего Помощника. Так Господь спас своих людей от рабства.</a:t>
            </a:r>
          </a:p>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3732212"/>
            <a:ext cx="3928711" cy="2932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1851278"/>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ppt_w</p:attrName>
                                        </p:attrNameLst>
                                      </p:cBhvr>
                                      <p:tavLst>
                                        <p:tav tm="0">
                                          <p:val>
                                            <p:fltVal val="0"/>
                                          </p:val>
                                        </p:tav>
                                        <p:tav tm="100000">
                                          <p:val>
                                            <p:strVal val="#ppt_w"/>
                                          </p:val>
                                        </p:tav>
                                      </p:tavLst>
                                    </p:anim>
                                    <p:anim calcmode="lin" valueType="num">
                                      <p:cBhvr>
                                        <p:cTn id="8" dur="1000" fill="hold"/>
                                        <p:tgtEl>
                                          <p:spTgt spid="4098"/>
                                        </p:tgtEl>
                                        <p:attrNameLst>
                                          <p:attrName>ppt_h</p:attrName>
                                        </p:attrNameLst>
                                      </p:cBhvr>
                                      <p:tavLst>
                                        <p:tav tm="0">
                                          <p:val>
                                            <p:fltVal val="0"/>
                                          </p:val>
                                        </p:tav>
                                        <p:tav tm="100000">
                                          <p:val>
                                            <p:strVal val="#ppt_h"/>
                                          </p:val>
                                        </p:tav>
                                      </p:tavLst>
                                    </p:anim>
                                    <p:anim calcmode="lin" valueType="num">
                                      <p:cBhvr>
                                        <p:cTn id="9" dur="1000" fill="hold"/>
                                        <p:tgtEl>
                                          <p:spTgt spid="4098"/>
                                        </p:tgtEl>
                                        <p:attrNameLst>
                                          <p:attrName>style.rotation</p:attrName>
                                        </p:attrNameLst>
                                      </p:cBhvr>
                                      <p:tavLst>
                                        <p:tav tm="0">
                                          <p:val>
                                            <p:fltVal val="90"/>
                                          </p:val>
                                        </p:tav>
                                        <p:tav tm="100000">
                                          <p:val>
                                            <p:fltVal val="0"/>
                                          </p:val>
                                        </p:tav>
                                      </p:tavLst>
                                    </p:anim>
                                    <p:animEffect transition="in" filter="fade">
                                      <p:cBhvr>
                                        <p:cTn id="10"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8321" y="5373216"/>
            <a:ext cx="6512511" cy="1143000"/>
          </a:xfrm>
        </p:spPr>
        <p:txBody>
          <a:bodyPr/>
          <a:lstStyle/>
          <a:p>
            <a:pPr marL="0" indent="0">
              <a:buNone/>
            </a:pPr>
            <a:r>
              <a:rPr lang="ru-RU" dirty="0" smtClean="0"/>
              <a:t>Бог даёт законы</a:t>
            </a:r>
            <a:endParaRPr lang="ru-RU" dirty="0"/>
          </a:p>
        </p:txBody>
      </p:sp>
      <p:sp>
        <p:nvSpPr>
          <p:cNvPr id="3" name="Объект 2"/>
          <p:cNvSpPr>
            <a:spLocks noGrp="1"/>
          </p:cNvSpPr>
          <p:nvPr>
            <p:ph sz="quarter" idx="13"/>
          </p:nvPr>
        </p:nvSpPr>
        <p:spPr>
          <a:xfrm>
            <a:off x="827584" y="404664"/>
            <a:ext cx="7632848" cy="4824536"/>
          </a:xfrm>
        </p:spPr>
        <p:txBody>
          <a:bodyPr>
            <a:normAutofit fontScale="47500" lnSpcReduction="20000"/>
          </a:bodyPr>
          <a:lstStyle/>
          <a:p>
            <a:pPr marL="45720" indent="0">
              <a:buNone/>
            </a:pPr>
            <a:r>
              <a:rPr lang="ru-RU" dirty="0"/>
              <a:t>Перейдя через Чермное море, евреи все время шли по пустыне. По велению Божию Моисей повел народ к горе </a:t>
            </a:r>
            <a:r>
              <a:rPr lang="ru-RU" dirty="0" err="1"/>
              <a:t>Синай</a:t>
            </a:r>
            <a:r>
              <a:rPr lang="ru-RU" dirty="0"/>
              <a:t>. Около горы они поставили палатки. Моисей взошел на гору, и Господь сказал ему: «Так скажи сынам </a:t>
            </a:r>
            <a:r>
              <a:rPr lang="ru-RU" dirty="0" err="1"/>
              <a:t>израилевым</a:t>
            </a:r>
            <a:r>
              <a:rPr lang="ru-RU" dirty="0"/>
              <a:t>: если будете слушаться голоса Моего, то будете Моим народом». Когда евреи узнали об этом, отвечали: «Все, что сказал Господь, исполним».! Тогда Господь повелел людям готовиться к принятию Закона </a:t>
            </a:r>
            <a:r>
              <a:rPr lang="ru-RU" dirty="0" err="1" smtClean="0"/>
              <a:t>Божия.На</a:t>
            </a:r>
            <a:r>
              <a:rPr lang="ru-RU" dirty="0" smtClean="0"/>
              <a:t> </a:t>
            </a:r>
            <a:r>
              <a:rPr lang="ru-RU" dirty="0"/>
              <a:t>третий день густое облако покрыло вершину горы </a:t>
            </a:r>
            <a:r>
              <a:rPr lang="ru-RU" dirty="0" err="1"/>
              <a:t>Синай</a:t>
            </a:r>
            <a:r>
              <a:rPr lang="ru-RU" dirty="0"/>
              <a:t>. Сверкали молнии, гремел гром и раздавался сильный трубный звук. От горы шел дым, и вся она сильно </a:t>
            </a:r>
            <a:r>
              <a:rPr lang="ru-RU" dirty="0" err="1" smtClean="0"/>
              <a:t>колебалась.И</a:t>
            </a:r>
            <a:r>
              <a:rPr lang="ru-RU" dirty="0" smtClean="0"/>
              <a:t> </a:t>
            </a:r>
            <a:r>
              <a:rPr lang="ru-RU" dirty="0"/>
              <a:t>дал Господь Моисею Свой Закон, в котором сказано, как должны жить люди. В этом Законе 10 заповедей. Они были написаны на двух скрижалях, то есть каменных досках. Заповеди указывают, что должен делать человек и чего избегать, чтобы быть любящим Бога, честным, добрым, верным. Заповеди помогают человеку разобраться в своих поступках, в своем поведении, понять, где добро, а где зло. Заповеди помогают людям воспитывать себя и бороться со </a:t>
            </a:r>
            <a:r>
              <a:rPr lang="ru-RU" dirty="0" err="1" smtClean="0"/>
              <a:t>злом.Сойдя</a:t>
            </a:r>
            <a:r>
              <a:rPr lang="ru-RU" dirty="0" smtClean="0"/>
              <a:t> </a:t>
            </a:r>
            <a:r>
              <a:rPr lang="ru-RU" dirty="0"/>
              <a:t>с горы, Моисей все эти законы и все, что открыл ему Господь на горе </a:t>
            </a:r>
            <a:r>
              <a:rPr lang="ru-RU" dirty="0" err="1"/>
              <a:t>Синай</a:t>
            </a:r>
            <a:r>
              <a:rPr lang="ru-RU" dirty="0"/>
              <a:t>, записал в книги. Так появилось у нас Священное Писание, или Закон </a:t>
            </a:r>
            <a:r>
              <a:rPr lang="ru-RU" dirty="0" err="1" smtClean="0"/>
              <a:t>Божий.Вот</a:t>
            </a:r>
            <a:r>
              <a:rPr lang="ru-RU" dirty="0" smtClean="0"/>
              <a:t> </a:t>
            </a:r>
            <a:r>
              <a:rPr lang="ru-RU" dirty="0"/>
              <a:t>10 главных законов — </a:t>
            </a:r>
            <a:r>
              <a:rPr lang="ru-RU" dirty="0" smtClean="0"/>
              <a:t>заповедей:1</a:t>
            </a:r>
            <a:r>
              <a:rPr lang="ru-RU" dirty="0"/>
              <a:t>. Я Господь Бог Твой; да не будет у тебя других богов, кроме </a:t>
            </a:r>
            <a:r>
              <a:rPr lang="ru-RU" dirty="0" err="1" smtClean="0"/>
              <a:t>Меня.Мы</a:t>
            </a:r>
            <a:r>
              <a:rPr lang="ru-RU" dirty="0" smtClean="0"/>
              <a:t> </a:t>
            </a:r>
            <a:r>
              <a:rPr lang="ru-RU" dirty="0"/>
              <a:t>должны верить в Бога, слушаться Его, исполнять Его волю, молиться Ему, стараться не делать плохого и никогда о Нем не </a:t>
            </a:r>
            <a:r>
              <a:rPr lang="ru-RU" dirty="0" smtClean="0"/>
              <a:t>забывать.2</a:t>
            </a:r>
            <a:r>
              <a:rPr lang="ru-RU" dirty="0"/>
              <a:t>. Не делай себе кумира и никаких изображений того, что ты видишь вверху на небе, внизу на земле, под землею, в воде. Смотри! Не молись этим изображениям и не приноси им жертвы — не служи </a:t>
            </a:r>
            <a:r>
              <a:rPr lang="ru-RU" dirty="0" err="1" smtClean="0"/>
              <a:t>им.Кумир</a:t>
            </a:r>
            <a:r>
              <a:rPr lang="ru-RU" dirty="0" smtClean="0"/>
              <a:t> </a:t>
            </a:r>
            <a:r>
              <a:rPr lang="ru-RU" dirty="0"/>
              <a:t>— изваяние (статуи, куклы) из дерева, камня, металла. Другое название — идол. Вспомните, что, расселившись по земле, люди стали забывать истинного Бога и начали поклоняться солнцу, луне, птицам, зверям и т.п. Они делали их изображения и служили им, молились и приносили </a:t>
            </a:r>
            <a:r>
              <a:rPr lang="ru-RU" dirty="0" err="1" smtClean="0"/>
              <a:t>жертвы.Все</a:t>
            </a:r>
            <a:r>
              <a:rPr lang="ru-RU" dirty="0" smtClean="0"/>
              <a:t> </a:t>
            </a:r>
            <a:r>
              <a:rPr lang="ru-RU" dirty="0"/>
              <a:t>это Бог запрещает людям. Нельзя почитать за Бога то, что Он </a:t>
            </a:r>
            <a:r>
              <a:rPr lang="ru-RU" dirty="0" smtClean="0"/>
              <a:t>сотворил.3</a:t>
            </a:r>
            <a:r>
              <a:rPr lang="ru-RU" dirty="0"/>
              <a:t>. Не произноси имени Господа Бога Твоего напрасно. Свято имя Божие, почитай (уважай) </a:t>
            </a:r>
            <a:r>
              <a:rPr lang="ru-RU" dirty="0" err="1" smtClean="0"/>
              <a:t>Его.Мы</a:t>
            </a:r>
            <a:r>
              <a:rPr lang="ru-RU" dirty="0" smtClean="0"/>
              <a:t> </a:t>
            </a:r>
            <a:r>
              <a:rPr lang="ru-RU" dirty="0"/>
              <a:t>должны произносить имя Бога со вниманием, с благоговением, не торопясь читать молитвы. Нельзя говорить о Боге в пустых разговорах, клясться Его </a:t>
            </a:r>
            <a:r>
              <a:rPr lang="ru-RU" dirty="0" smtClean="0"/>
              <a:t>именем.4</a:t>
            </a:r>
            <a:r>
              <a:rPr lang="ru-RU" dirty="0"/>
              <a:t>. Помни праздничный день каждой недели и проводи его свято: шесть дней трудись, а седьмой день посвяти Господу Богу </a:t>
            </a:r>
            <a:r>
              <a:rPr lang="ru-RU" dirty="0" err="1" smtClean="0"/>
              <a:t>Твоему.В</a:t>
            </a:r>
            <a:r>
              <a:rPr lang="ru-RU" dirty="0" smtClean="0"/>
              <a:t> </a:t>
            </a:r>
            <a:r>
              <a:rPr lang="ru-RU" dirty="0"/>
              <a:t>будни почитающие Бога не должны лениться, а в воскресение и другие праздники ходить в церковь, побольше молиться, делать добрые </a:t>
            </a:r>
            <a:r>
              <a:rPr lang="ru-RU" dirty="0" smtClean="0"/>
              <a:t>дела.5</a:t>
            </a:r>
            <a:r>
              <a:rPr lang="ru-RU" dirty="0"/>
              <a:t>. Почитай (уважай) отца твоего и мать твою, и хорошо тебе будет, и долго проживешь на </a:t>
            </a:r>
            <a:r>
              <a:rPr lang="ru-RU" dirty="0" err="1" smtClean="0"/>
              <a:t>свете.Эта</a:t>
            </a:r>
            <a:r>
              <a:rPr lang="ru-RU" dirty="0" smtClean="0"/>
              <a:t> </a:t>
            </a:r>
            <a:r>
              <a:rPr lang="ru-RU" dirty="0"/>
              <a:t>заповедь велит нам любить, уважать своих родителей и старших. Надо слушаться их, помогать им, беречь их, ухаживать за ними, если они больны. Грубить родителям, не слушаться, обманывать — большой </a:t>
            </a:r>
            <a:r>
              <a:rPr lang="ru-RU" dirty="0" smtClean="0"/>
              <a:t>грех.6</a:t>
            </a:r>
            <a:r>
              <a:rPr lang="ru-RU" dirty="0"/>
              <a:t>. Не </a:t>
            </a:r>
            <a:r>
              <a:rPr lang="ru-RU" dirty="0" err="1" smtClean="0"/>
              <a:t>убивай.Нельзя</a:t>
            </a:r>
            <a:r>
              <a:rPr lang="ru-RU" dirty="0" smtClean="0"/>
              <a:t> </a:t>
            </a:r>
            <a:r>
              <a:rPr lang="ru-RU" dirty="0"/>
              <a:t>вредить жизни и здоровью других людей. Только Бог распоряжается нашей жизнью. Не деритесь, не обижайте, не ругайте никого. Берегите и </a:t>
            </a:r>
            <a:r>
              <a:rPr lang="ru-RU" dirty="0" err="1" smtClean="0"/>
              <a:t>своездоровье</a:t>
            </a:r>
            <a:r>
              <a:rPr lang="ru-RU" dirty="0"/>
              <a:t>. Помогайте всем, кому нужна </a:t>
            </a:r>
            <a:r>
              <a:rPr lang="ru-RU" dirty="0" smtClean="0"/>
              <a:t>помощь.7</a:t>
            </a:r>
            <a:r>
              <a:rPr lang="ru-RU" dirty="0"/>
              <a:t>. Не прелюбодействуй, будь </a:t>
            </a:r>
            <a:r>
              <a:rPr lang="ru-RU" dirty="0" err="1" smtClean="0"/>
              <a:t>верным.Надо</a:t>
            </a:r>
            <a:r>
              <a:rPr lang="ru-RU" dirty="0" smtClean="0"/>
              <a:t> </a:t>
            </a:r>
            <a:r>
              <a:rPr lang="ru-RU" dirty="0"/>
              <a:t>быть чистым в мыслях и желаниях, быть верным в дружбе и любви с людьми. Нельзя ругаться плохими словами, петь нехорошие песни, дружить с плохими </a:t>
            </a:r>
            <a:r>
              <a:rPr lang="ru-RU" dirty="0" smtClean="0"/>
              <a:t>людьми.8</a:t>
            </a:r>
            <a:r>
              <a:rPr lang="ru-RU" dirty="0"/>
              <a:t>. Не </a:t>
            </a:r>
            <a:r>
              <a:rPr lang="ru-RU" dirty="0" err="1" smtClean="0"/>
              <a:t>кради.Никогда</a:t>
            </a:r>
            <a:r>
              <a:rPr lang="ru-RU" dirty="0" smtClean="0"/>
              <a:t> </a:t>
            </a:r>
            <a:r>
              <a:rPr lang="ru-RU" dirty="0"/>
              <a:t>не бери ничего чужого, даже если это маленькая вещь. Грех! Сначала украдешь немного, а потом захочешь воровать все больше и больше. Не отнимай ничего у других, не выпрашивай, не </a:t>
            </a:r>
            <a:r>
              <a:rPr lang="ru-RU" dirty="0" smtClean="0"/>
              <a:t>выманивай.9</a:t>
            </a:r>
            <a:r>
              <a:rPr lang="ru-RU" dirty="0"/>
              <a:t>. Не произноси ложного свидетельства на ближнего твоего. </a:t>
            </a:r>
            <a:r>
              <a:rPr lang="ru-RU" dirty="0" smtClean="0"/>
              <a:t>Заповедь </a:t>
            </a:r>
            <a:r>
              <a:rPr lang="ru-RU" dirty="0"/>
              <a:t>учит говорить правду, не врать, не осуждать других. Не жалуйся понапрасну, не ябедничай. Если сделал что-то плохо — не скрывай, признайся и попроси </a:t>
            </a:r>
            <a:r>
              <a:rPr lang="ru-RU" dirty="0" smtClean="0"/>
              <a:t>прощения.10</a:t>
            </a:r>
            <a:r>
              <a:rPr lang="ru-RU" dirty="0"/>
              <a:t>. Не завидуй </a:t>
            </a:r>
            <a:r>
              <a:rPr lang="ru-RU" dirty="0" err="1" smtClean="0"/>
              <a:t>другим.Вообще</a:t>
            </a:r>
            <a:r>
              <a:rPr lang="ru-RU" dirty="0" smtClean="0"/>
              <a:t> </a:t>
            </a:r>
            <a:r>
              <a:rPr lang="ru-RU" dirty="0"/>
              <a:t>эта заповедь звучит более широко: Не желай жены ближнего твоего, или поля, или слуги, или служанки его, или вола или осла, или какого-нибудь животного — словом, всего, что принадлежит ближнему </a:t>
            </a:r>
            <a:r>
              <a:rPr lang="ru-RU" dirty="0" err="1" smtClean="0"/>
              <a:t>твоему.Не</a:t>
            </a:r>
            <a:r>
              <a:rPr lang="ru-RU" dirty="0" smtClean="0"/>
              <a:t> </a:t>
            </a:r>
            <a:r>
              <a:rPr lang="ru-RU" dirty="0"/>
              <a:t>только не берите чужого, но даже и не желайте иметь то что вам нравится у других. Не завидуйте. Будьте довольны тем, что у вас есть, и за все благодарите Бога. Бог знает, что нужна каждому из </a:t>
            </a:r>
            <a:r>
              <a:rPr lang="ru-RU" dirty="0" err="1" smtClean="0"/>
              <a:t>нас.Вот</a:t>
            </a:r>
            <a:r>
              <a:rPr lang="ru-RU" dirty="0" smtClean="0"/>
              <a:t> </a:t>
            </a:r>
            <a:r>
              <a:rPr lang="ru-RU" dirty="0"/>
              <a:t>такие законы — заповеди — дал людям Бог.</a:t>
            </a:r>
          </a:p>
        </p:txBody>
      </p:sp>
    </p:spTree>
    <p:extLst>
      <p:ext uri="{BB962C8B-B14F-4D97-AF65-F5344CB8AC3E}">
        <p14:creationId xmlns:p14="http://schemas.microsoft.com/office/powerpoint/2010/main" val="10470789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rot="20945196">
            <a:off x="1691680" y="2564904"/>
            <a:ext cx="6512511" cy="1143000"/>
          </a:xfrm>
        </p:spPr>
        <p:txBody>
          <a:bodyPr/>
          <a:lstStyle/>
          <a:p>
            <a:pPr marL="0" indent="0" algn="ctr">
              <a:buNone/>
            </a:pPr>
            <a:r>
              <a:rPr lang="ru-RU" dirty="0" smtClean="0"/>
              <a:t>Конец</a:t>
            </a:r>
            <a:endParaRPr lang="ru-RU" dirty="0"/>
          </a:p>
        </p:txBody>
      </p:sp>
    </p:spTree>
    <p:extLst>
      <p:ext uri="{BB962C8B-B14F-4D97-AF65-F5344CB8AC3E}">
        <p14:creationId xmlns:p14="http://schemas.microsoft.com/office/powerpoint/2010/main" val="1298203542"/>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Воздушный поток">
  <a:themeElements>
    <a:clrScheme name="Другая 6">
      <a:dk1>
        <a:srgbClr val="FFFF00"/>
      </a:dk1>
      <a:lt1>
        <a:srgbClr val="00B0F0"/>
      </a:lt1>
      <a:dk2>
        <a:srgbClr val="FFC000"/>
      </a:dk2>
      <a:lt2>
        <a:srgbClr val="7030A0"/>
      </a:lt2>
      <a:accent1>
        <a:srgbClr val="7030A0"/>
      </a:accent1>
      <a:accent2>
        <a:srgbClr val="FFFF00"/>
      </a:accent2>
      <a:accent3>
        <a:srgbClr val="FFFF00"/>
      </a:accent3>
      <a:accent4>
        <a:srgbClr val="00B0F0"/>
      </a:accent4>
      <a:accent5>
        <a:srgbClr val="7030A0"/>
      </a:accent5>
      <a:accent6>
        <a:srgbClr val="FFFF00"/>
      </a:accent6>
      <a:hlink>
        <a:srgbClr val="FF0000"/>
      </a:hlink>
      <a:folHlink>
        <a:srgbClr val="000000"/>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72</TotalTime>
  <Words>2157</Words>
  <Application>Microsoft Office PowerPoint</Application>
  <PresentationFormat>Экран (4:3)</PresentationFormat>
  <Paragraphs>11</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Воздушный поток</vt:lpstr>
      <vt:lpstr>Библейские сказания</vt:lpstr>
      <vt:lpstr>Как бог изгнал Адама  и  его жену из рая</vt:lpstr>
      <vt:lpstr>Иосиф и его братья </vt:lpstr>
      <vt:lpstr>Моисей выводит евреев из Египта</vt:lpstr>
      <vt:lpstr>Презентация PowerPoint</vt:lpstr>
      <vt:lpstr>Бог даёт законы</vt:lpstr>
      <vt:lpstr>Конец</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Библейские сказания</dc:title>
  <dc:creator>соня</dc:creator>
  <cp:lastModifiedBy>соня</cp:lastModifiedBy>
  <cp:revision>6</cp:revision>
  <dcterms:created xsi:type="dcterms:W3CDTF">2013-11-27T12:31:25Z</dcterms:created>
  <dcterms:modified xsi:type="dcterms:W3CDTF">2013-11-27T13:43:49Z</dcterms:modified>
</cp:coreProperties>
</file>