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9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838200"/>
            <a:ext cx="8839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i="1" dirty="0" smtClean="0">
                <a:solidFill>
                  <a:srgbClr val="C00000"/>
                </a:solidFill>
              </a:rPr>
              <a:t>Вот и осень наступила...</a:t>
            </a:r>
            <a:endParaRPr lang="ru-RU" sz="7200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048000"/>
            <a:ext cx="2877503" cy="2895600"/>
          </a:xfrm>
          <a:prstGeom prst="rect">
            <a:avLst/>
          </a:prstGeom>
        </p:spPr>
      </p:pic>
      <p:pic>
        <p:nvPicPr>
          <p:cNvPr id="4" name="Рисунок 3" descr="100396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4495800"/>
            <a:ext cx="3107103" cy="2085767"/>
          </a:xfrm>
          <a:prstGeom prst="rect">
            <a:avLst/>
          </a:prstGeom>
        </p:spPr>
      </p:pic>
      <p:pic>
        <p:nvPicPr>
          <p:cNvPr id="6" name="Рисунок 5" descr="1166024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-381000"/>
            <a:ext cx="4191000" cy="4274819"/>
          </a:xfrm>
          <a:prstGeom prst="rect">
            <a:avLst/>
          </a:prstGeom>
        </p:spPr>
      </p:pic>
      <p:pic>
        <p:nvPicPr>
          <p:cNvPr id="7" name="Рисунок 6" descr="63556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2971800"/>
            <a:ext cx="3048000" cy="2286000"/>
          </a:xfrm>
          <a:prstGeom prst="rect">
            <a:avLst/>
          </a:prstGeom>
        </p:spPr>
      </p:pic>
      <p:pic>
        <p:nvPicPr>
          <p:cNvPr id="8" name="Рисунок 7" descr="91701868_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228600" y="5080580"/>
            <a:ext cx="1981200" cy="1777420"/>
          </a:xfrm>
          <a:prstGeom prst="rect">
            <a:avLst/>
          </a:prstGeom>
        </p:spPr>
      </p:pic>
      <p:pic>
        <p:nvPicPr>
          <p:cNvPr id="9" name="Рисунок 8" descr="91701868_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038600"/>
            <a:ext cx="3429000" cy="3076303"/>
          </a:xfrm>
          <a:prstGeom prst="rect">
            <a:avLst/>
          </a:prstGeom>
        </p:spPr>
      </p:pic>
      <p:pic>
        <p:nvPicPr>
          <p:cNvPr id="10" name="Рисунок 9" descr="91701868_3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600200" y="5257800"/>
            <a:ext cx="1783662" cy="16002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937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Государственное бюджетное дошкольное образовательное учреждение детский сад  №72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комбинированного вида Красносельского района Санкт-Петербурга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3600" y="1752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343400" y="5638800"/>
            <a:ext cx="464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Воспитатель:  </a:t>
            </a:r>
            <a:r>
              <a:rPr lang="ru-RU" sz="3200" b="1" i="1" dirty="0" smtClean="0"/>
              <a:t>Брагина Т.Я. </a:t>
            </a:r>
          </a:p>
          <a:p>
            <a:r>
              <a:rPr lang="ru-RU" sz="2800" b="1" dirty="0" smtClean="0"/>
              <a:t>Средняя группа </a:t>
            </a:r>
            <a:r>
              <a:rPr lang="ru-RU" sz="3200" b="1" i="1" dirty="0" smtClean="0"/>
              <a:t>№10</a:t>
            </a:r>
            <a:endParaRPr lang="ru-RU" sz="3200" b="1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N58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4267200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DSCN58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00" y="2362200"/>
            <a:ext cx="5740400" cy="4305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38600" y="152400"/>
            <a:ext cx="5105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/>
              <a:t>Осень золотая в гости к нам пришла...</a:t>
            </a:r>
            <a:endParaRPr lang="ru-RU" sz="4400" b="1" i="1" dirty="0"/>
          </a:p>
        </p:txBody>
      </p:sp>
      <p:pic>
        <p:nvPicPr>
          <p:cNvPr id="9" name="Рисунок 8" descr="87949831_Lau_WhenComesANewSeason_El__3_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219700"/>
            <a:ext cx="1960910" cy="1638300"/>
          </a:xfrm>
          <a:prstGeom prst="rect">
            <a:avLst/>
          </a:prstGeom>
        </p:spPr>
      </p:pic>
      <p:pic>
        <p:nvPicPr>
          <p:cNvPr id="10" name="Рисунок 9" descr="116825102_large_1__13_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4343400"/>
            <a:ext cx="2495550" cy="2071307"/>
          </a:xfrm>
          <a:prstGeom prst="rect">
            <a:avLst/>
          </a:prstGeom>
        </p:spPr>
      </p:pic>
      <p:pic>
        <p:nvPicPr>
          <p:cNvPr id="11" name="Рисунок 10" descr="63556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57200" y="3352800"/>
            <a:ext cx="3276600" cy="24574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N5836.JPG"/>
          <p:cNvPicPr>
            <a:picLocks noChangeAspect="1"/>
          </p:cNvPicPr>
          <p:nvPr/>
        </p:nvPicPr>
        <p:blipFill>
          <a:blip r:embed="rId2" cstate="print"/>
          <a:srcRect t="19891" r="14000" b="8500"/>
          <a:stretch>
            <a:fillRect/>
          </a:stretch>
        </p:blipFill>
        <p:spPr>
          <a:xfrm>
            <a:off x="4220703" y="1371600"/>
            <a:ext cx="4667216" cy="5181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DSCN58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54000"/>
            <a:ext cx="4438650" cy="5918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38600" y="0"/>
            <a:ext cx="5715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/>
              <a:t>Люблю берёзку русскую...</a:t>
            </a:r>
            <a:endParaRPr lang="ru-RU" sz="4000" b="1" i="1" dirty="0"/>
          </a:p>
        </p:txBody>
      </p:sp>
      <p:pic>
        <p:nvPicPr>
          <p:cNvPr id="12" name="Рисунок 11" descr="0_b657f_32c9ea12_ori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048308"/>
            <a:ext cx="1371599" cy="18096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N58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28600"/>
            <a:ext cx="4648200" cy="3486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DSCN5904.JPG"/>
          <p:cNvPicPr>
            <a:picLocks noChangeAspect="1"/>
          </p:cNvPicPr>
          <p:nvPr/>
        </p:nvPicPr>
        <p:blipFill>
          <a:blip r:embed="rId3" cstate="print"/>
          <a:srcRect l="15000" r="12500" b="21111"/>
          <a:stretch>
            <a:fillRect/>
          </a:stretch>
        </p:blipFill>
        <p:spPr>
          <a:xfrm>
            <a:off x="4876800" y="609600"/>
            <a:ext cx="4038600" cy="3295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DSCN5875.JPG"/>
          <p:cNvPicPr>
            <a:picLocks noChangeAspect="1"/>
          </p:cNvPicPr>
          <p:nvPr/>
        </p:nvPicPr>
        <p:blipFill>
          <a:blip r:embed="rId4" cstate="print"/>
          <a:srcRect l="9804" t="9150" r="27451" b="37908"/>
          <a:stretch>
            <a:fillRect/>
          </a:stretch>
        </p:blipFill>
        <p:spPr>
          <a:xfrm>
            <a:off x="685800" y="3505200"/>
            <a:ext cx="4876800" cy="3086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181600" y="3886200"/>
            <a:ext cx="3962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/>
              <a:t>Осенние цветы на нашем участке</a:t>
            </a:r>
            <a:endParaRPr lang="ru-RU" sz="4400" b="1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SCN58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5105400" cy="3829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DSCN58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3800" y="2819399"/>
            <a:ext cx="5105400" cy="38489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5334000" y="228600"/>
            <a:ext cx="3810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/>
              <a:t>Наводим порядок на участке</a:t>
            </a:r>
            <a:endParaRPr lang="ru-RU" sz="4400" b="1" i="1" dirty="0"/>
          </a:p>
        </p:txBody>
      </p:sp>
      <p:pic>
        <p:nvPicPr>
          <p:cNvPr id="5" name="Рисунок 4" descr="83638754_3806798_s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421973" y="3581400"/>
            <a:ext cx="4483837" cy="35337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SCN5806.JPG"/>
          <p:cNvPicPr>
            <a:picLocks noChangeAspect="1"/>
          </p:cNvPicPr>
          <p:nvPr/>
        </p:nvPicPr>
        <p:blipFill>
          <a:blip r:embed="rId2" cstate="print"/>
          <a:srcRect r="20833" b="22222"/>
          <a:stretch>
            <a:fillRect/>
          </a:stretch>
        </p:blipFill>
        <p:spPr>
          <a:xfrm>
            <a:off x="228600" y="228600"/>
            <a:ext cx="5312229" cy="3914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DSCN5802.JPG"/>
          <p:cNvPicPr>
            <a:picLocks noChangeAspect="1"/>
          </p:cNvPicPr>
          <p:nvPr/>
        </p:nvPicPr>
        <p:blipFill>
          <a:blip r:embed="rId3" cstate="print"/>
          <a:srcRect r="32500" b="26667"/>
          <a:stretch>
            <a:fillRect/>
          </a:stretch>
        </p:blipFill>
        <p:spPr>
          <a:xfrm>
            <a:off x="3810000" y="2514600"/>
            <a:ext cx="5105400" cy="41599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715001" y="0"/>
            <a:ext cx="3429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/>
              <a:t>Сами разбросали,</a:t>
            </a:r>
            <a:endParaRPr lang="ru-RU" sz="44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486400" y="1143000"/>
            <a:ext cx="350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/>
              <a:t>сами собираем</a:t>
            </a:r>
            <a:endParaRPr lang="ru-RU" sz="4400" b="1" i="1" dirty="0"/>
          </a:p>
        </p:txBody>
      </p:sp>
      <p:pic>
        <p:nvPicPr>
          <p:cNvPr id="9" name="Рисунок 8" descr="utenok-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685800" y="3915194"/>
            <a:ext cx="2514600" cy="29428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N5891.JPG"/>
          <p:cNvPicPr>
            <a:picLocks noChangeAspect="1"/>
          </p:cNvPicPr>
          <p:nvPr/>
        </p:nvPicPr>
        <p:blipFill>
          <a:blip r:embed="rId2" cstate="print"/>
          <a:srcRect l="27500" r="20833" b="32222"/>
          <a:stretch>
            <a:fillRect/>
          </a:stretch>
        </p:blipFill>
        <p:spPr>
          <a:xfrm>
            <a:off x="228600" y="228599"/>
            <a:ext cx="4343400" cy="4273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DSCN5900.JPG"/>
          <p:cNvPicPr>
            <a:picLocks noChangeAspect="1"/>
          </p:cNvPicPr>
          <p:nvPr/>
        </p:nvPicPr>
        <p:blipFill>
          <a:blip r:embed="rId3" cstate="print"/>
          <a:srcRect l="19767" b="18605"/>
          <a:stretch>
            <a:fillRect/>
          </a:stretch>
        </p:blipFill>
        <p:spPr>
          <a:xfrm>
            <a:off x="3733800" y="2667000"/>
            <a:ext cx="5257800" cy="4000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495800" y="0"/>
            <a:ext cx="4648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/>
              <a:t>Тили- тили-тили бом, </a:t>
            </a:r>
          </a:p>
          <a:p>
            <a:pPr algn="ctr"/>
            <a:r>
              <a:rPr lang="ru-RU" sz="4000" b="1" i="1" dirty="0" smtClean="0"/>
              <a:t>мы построим новый дом</a:t>
            </a:r>
            <a:endParaRPr lang="ru-RU" sz="4000" b="1" i="1" dirty="0"/>
          </a:p>
        </p:txBody>
      </p:sp>
      <p:pic>
        <p:nvPicPr>
          <p:cNvPr id="7" name="Рисунок 6" descr="1270718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4876800"/>
            <a:ext cx="1752600" cy="1747914"/>
          </a:xfrm>
          <a:prstGeom prst="rect">
            <a:avLst/>
          </a:prstGeom>
        </p:spPr>
      </p:pic>
      <p:pic>
        <p:nvPicPr>
          <p:cNvPr id="8" name="Рисунок 7" descr="0_8521b_548b798e_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0" y="4604660"/>
            <a:ext cx="1828800" cy="22533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SCN58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"/>
            <a:ext cx="60960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0" y="4876800"/>
            <a:ext cx="5943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/>
              <a:t>Готовим осенний праздничный  обед</a:t>
            </a:r>
            <a:endParaRPr lang="ru-RU" sz="4400" b="1" i="1" dirty="0"/>
          </a:p>
        </p:txBody>
      </p:sp>
      <p:pic>
        <p:nvPicPr>
          <p:cNvPr id="4" name="Рисунок 3" descr="0_12c83e_e2d86234_or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400800" y="4343400"/>
            <a:ext cx="2362200" cy="1789681"/>
          </a:xfrm>
          <a:prstGeom prst="rect">
            <a:avLst/>
          </a:prstGeom>
        </p:spPr>
      </p:pic>
      <p:pic>
        <p:nvPicPr>
          <p:cNvPr id="7" name="Рисунок 6" descr="26537_html_50091df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533400"/>
            <a:ext cx="4017419" cy="32443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6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60960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819400" y="5105400"/>
            <a:ext cx="5943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/>
              <a:t>После такой прогулки можно и пообедать</a:t>
            </a:r>
            <a:endParaRPr lang="ru-RU" sz="4400" b="1" i="1" dirty="0"/>
          </a:p>
        </p:txBody>
      </p:sp>
      <p:pic>
        <p:nvPicPr>
          <p:cNvPr id="4" name="Рисунок 3" descr="46489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262" y="533400"/>
            <a:ext cx="3510738" cy="3834807"/>
          </a:xfrm>
          <a:prstGeom prst="rect">
            <a:avLst/>
          </a:prstGeom>
        </p:spPr>
      </p:pic>
      <p:pic>
        <p:nvPicPr>
          <p:cNvPr id="5" name="Рисунок 4" descr="0_9b77d_8577f08a_X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0" y="4190999"/>
            <a:ext cx="2500308" cy="26670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1" y="685800"/>
            <a:ext cx="76961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i="1" dirty="0" smtClean="0">
                <a:solidFill>
                  <a:srgbClr val="C00000"/>
                </a:solidFill>
              </a:rPr>
              <a:t>СПАСИБО ЗА ВНИМАНИЕ</a:t>
            </a:r>
            <a:endParaRPr lang="ru-RU" sz="9600" b="1" i="1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1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604260"/>
            <a:ext cx="4648200" cy="3253740"/>
          </a:xfrm>
          <a:prstGeom prst="rect">
            <a:avLst/>
          </a:prstGeom>
        </p:spPr>
      </p:pic>
      <p:pic>
        <p:nvPicPr>
          <p:cNvPr id="6" name="Рисунок 5" descr="1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429" y="3657600"/>
            <a:ext cx="4136571" cy="2895600"/>
          </a:xfrm>
          <a:prstGeom prst="rect">
            <a:avLst/>
          </a:prstGeom>
        </p:spPr>
      </p:pic>
      <p:pic>
        <p:nvPicPr>
          <p:cNvPr id="7" name="Рисунок 6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3965755"/>
            <a:ext cx="2874169" cy="28922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76</Words>
  <PresentationFormat>Экран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dom</dc:creator>
  <cp:lastModifiedBy>dom</cp:lastModifiedBy>
  <cp:revision>27</cp:revision>
  <dcterms:created xsi:type="dcterms:W3CDTF">2015-10-06T16:55:50Z</dcterms:created>
  <dcterms:modified xsi:type="dcterms:W3CDTF">2015-10-07T16:48:28Z</dcterms:modified>
</cp:coreProperties>
</file>