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2" r:id="rId6"/>
    <p:sldId id="264" r:id="rId7"/>
    <p:sldId id="265" r:id="rId8"/>
    <p:sldId id="266" r:id="rId9"/>
    <p:sldId id="267" r:id="rId10"/>
    <p:sldId id="268" r:id="rId11"/>
    <p:sldId id="270" r:id="rId12"/>
    <p:sldId id="271" r:id="rId13"/>
    <p:sldId id="273" r:id="rId14"/>
    <p:sldId id="274" r:id="rId15"/>
    <p:sldId id="275" r:id="rId16"/>
    <p:sldId id="276" r:id="rId17"/>
    <p:sldId id="278" r:id="rId18"/>
    <p:sldId id="279" r:id="rId19"/>
    <p:sldId id="280" r:id="rId20"/>
    <p:sldId id="281" r:id="rId21"/>
    <p:sldId id="282" r:id="rId22"/>
    <p:sldId id="283" r:id="rId23"/>
    <p:sldId id="284" r:id="rId24"/>
    <p:sldId id="285" r:id="rId25"/>
    <p:sldId id="286" r:id="rId26"/>
    <p:sldId id="287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675" autoAdjust="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08.11.2015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4C71EC6-210F-42DE-9C53-41977AD35B3D}" type="datetimeFigureOut">
              <a:rPr lang="ru-RU" smtClean="0"/>
              <a:t>08.11.2015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://ru.wikipedia.org/wiki/%D0%A4%D0%B0%D0%B9%D0%BB:Lyalin011.jpg" TargetMode="Externa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-1755576"/>
            <a:ext cx="8350696" cy="4267200"/>
          </a:xfrm>
        </p:spPr>
        <p:txBody>
          <a:bodyPr/>
          <a:lstStyle/>
          <a:p>
            <a:r>
              <a:rPr lang="ru-RU" dirty="0" smtClean="0"/>
              <a:t>Конструктивизм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915816" y="4941168"/>
            <a:ext cx="6080720" cy="1219200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Выполнили студенты группы СТ-240008    </a:t>
            </a:r>
            <a:endParaRPr lang="ru-RU" dirty="0" smtClean="0"/>
          </a:p>
          <a:p>
            <a:r>
              <a:rPr lang="ru-RU" dirty="0" err="1" smtClean="0"/>
              <a:t>Староконев</a:t>
            </a:r>
            <a:r>
              <a:rPr lang="ru-RU" dirty="0" smtClean="0"/>
              <a:t> </a:t>
            </a:r>
            <a:r>
              <a:rPr lang="ru-RU" dirty="0" smtClean="0"/>
              <a:t>М.</a:t>
            </a:r>
          </a:p>
          <a:p>
            <a:r>
              <a:rPr lang="ru-RU" dirty="0" smtClean="0"/>
              <a:t>Целищев П.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9561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620688"/>
            <a:ext cx="8229600" cy="6453336"/>
          </a:xfrm>
        </p:spPr>
        <p:txBody>
          <a:bodyPr>
            <a:normAutofit fontScale="62500" lnSpcReduction="20000"/>
          </a:bodyPr>
          <a:lstStyle/>
          <a:p>
            <a:r>
              <a:rPr lang="ru-RU" sz="2600" b="1" dirty="0" err="1"/>
              <a:t>Конструктиви́зм</a:t>
            </a:r>
            <a:r>
              <a:rPr lang="ru-RU" sz="2600" dirty="0"/>
              <a:t> — авангардистский метод (направление) в изобразительном искусстве, архитектуре, фотографии и декоративно-прикладном искусстве, получивший развитие в 1920 — первой половине 1930 годов</a:t>
            </a:r>
            <a:r>
              <a:rPr lang="ru-RU" sz="2600" dirty="0" smtClean="0"/>
              <a:t>. </a:t>
            </a:r>
            <a:r>
              <a:rPr lang="ru-RU" sz="2600" dirty="0"/>
              <a:t>Характеризуется строгостью, </a:t>
            </a:r>
            <a:r>
              <a:rPr lang="ru-RU" sz="2600" dirty="0" err="1" smtClean="0"/>
              <a:t>геометризмом</a:t>
            </a:r>
            <a:r>
              <a:rPr lang="ru-RU" sz="2600" dirty="0" smtClean="0"/>
              <a:t>, </a:t>
            </a:r>
            <a:r>
              <a:rPr lang="ru-RU" sz="2600" dirty="0"/>
              <a:t>лаконичностью форм и монолитностью внешнего облика. В архитектуре принципы конструктивизма были сформулированы в теоретических выступлениях А. А. Веснина и М. Я. Гинзбурга, практически они впервые воплотились в созданном братьями А. А., В. А. и Л. А. Весниными проекте Дворца труда для Москвы (1923) с его чётким, рациональным планом и выявленной во внешнем облике конструктивной основой здания (железо-бетонный каркас). В 1926 году была создана официальная творческая организация конструктивистов — Объединение современных архитекторов (ОСА). Данная организация являлась разработчиком так называемого функционального метода проектирования, основанного на научном анализе особенностей функционирования зданий, сооружений, градостроительных комплексов. Характерные памятники конструктивизма — фабрики-кухни, Дворцы труда, рабочие клубы, дома-коммуны.</a:t>
            </a:r>
          </a:p>
          <a:p>
            <a:r>
              <a:rPr lang="ru-RU" sz="2600" dirty="0"/>
              <a:t>Применительно к зарубежному искусству термин «конструктивизм» в значительной мере условен: в архитектуре он обозначает течение внутри функционализма, стремившееся подчеркнуть экспрессию современных конструкций, в живописи и скульптуре — одно из направлений авангардизма, использовавшее некоторые формальные поиски раннего конструктивизма (скульпторы И. </a:t>
            </a:r>
            <a:r>
              <a:rPr lang="ru-RU" sz="2600" dirty="0" err="1"/>
              <a:t>Габо</a:t>
            </a:r>
            <a:r>
              <a:rPr lang="ru-RU" sz="2600" dirty="0"/>
              <a:t>, А. Певзнер).</a:t>
            </a:r>
          </a:p>
          <a:p>
            <a:r>
              <a:rPr lang="ru-RU" sz="2600" dirty="0"/>
              <a:t>В указанный период в СССР существовало также литературное движение конструктивистов.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8477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dirty="0" smtClean="0"/>
              <a:t>Бани «Гигант» (1928 -1930)</a:t>
            </a:r>
            <a:endParaRPr lang="ru-RU" sz="4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04048" y="1600200"/>
            <a:ext cx="3682752" cy="4525963"/>
          </a:xfrm>
        </p:spPr>
        <p:txBody>
          <a:bodyPr>
            <a:normAutofit fontScale="92500" lnSpcReduction="10000"/>
          </a:bodyPr>
          <a:lstStyle/>
          <a:p>
            <a:r>
              <a:rPr lang="ru-RU" sz="1600" b="1" dirty="0"/>
              <a:t>Бани «Гигант» (</a:t>
            </a:r>
            <a:r>
              <a:rPr lang="ru-RU" sz="1600" b="1" dirty="0" err="1"/>
              <a:t>Ушаковские</a:t>
            </a:r>
            <a:r>
              <a:rPr lang="ru-RU" sz="1600" b="1" dirty="0"/>
              <a:t>)</a:t>
            </a:r>
            <a:r>
              <a:rPr lang="ru-RU" sz="1600" dirty="0"/>
              <a:t> — одно из выдающихся произведений ленинградского конструктивизма, проект А. С. Никольского из числа его </a:t>
            </a:r>
            <a:r>
              <a:rPr lang="ru-RU" sz="1600" dirty="0" err="1"/>
              <a:t>супрематических</a:t>
            </a:r>
            <a:r>
              <a:rPr lang="ru-RU" sz="1600" dirty="0"/>
              <a:t> композиций, в частности, круглых бань со стеклянным куполом в Лесном. Официальное название «Гигант» было обусловлено тем, что на момент постройки это было крупнейшее учреждение подобного рода в Ленинграде, рассчитанное на 4000 посещений в день.  Народное название «</a:t>
            </a:r>
            <a:r>
              <a:rPr lang="ru-RU" sz="1600" dirty="0" err="1"/>
              <a:t>Ушаковские</a:t>
            </a:r>
            <a:r>
              <a:rPr lang="ru-RU" sz="1600" dirty="0"/>
              <a:t>» получили по названию улицы, позднее получившей имя Зои Космодемьянской. </a:t>
            </a: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133" y="1556792"/>
            <a:ext cx="4248472" cy="4605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3133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908720"/>
            <a:ext cx="3584349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908720"/>
            <a:ext cx="3888432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619672" y="6309320"/>
            <a:ext cx="19591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Северный фасад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940152" y="6309320"/>
            <a:ext cx="20617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Восточный фасад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01595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Структура здания состоит из двух </a:t>
            </a:r>
            <a:r>
              <a:rPr lang="ru-RU" dirty="0" err="1"/>
              <a:t>взаимноперпендикулярных</a:t>
            </a:r>
            <a:r>
              <a:rPr lang="ru-RU" dirty="0"/>
              <a:t> прямоугольных корпусов с широким полукруглым объёмом на стыке. Этот излюбленный конструктивистами приём здесь функционально обусловлен — сокращение периметра стен способствовало сохранению тепла. Здесь располагались помещения с повышенной влажностью — мыльные, душевые и парные. На крыше предполагалось устроить солярий, а во дворе — открытый бассейн. На концах приземистых линейных корпусов — вертикальные прямоугольные объёмы лестничных клеток.</a:t>
            </a:r>
          </a:p>
          <a:p>
            <a:r>
              <a:rPr lang="ru-RU" dirty="0"/>
              <a:t>Здание построено из силикатного кирпича и частично из старого кирпича, чьё низкое качество привело к быстрому ветшанию здания, находящегося сейчас в плачевном состоянии. Геометрия искажена поздней надстройкой третьего этажа.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34163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Дворец культуры имени И.И. Газа (1931 </a:t>
            </a:r>
            <a:r>
              <a:rPr lang="ru-RU" dirty="0" smtClean="0"/>
              <a:t>– 1935)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4644008" y="1700808"/>
            <a:ext cx="4038600" cy="4525963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Дворец культуры для рабочих завода «Красный </a:t>
            </a:r>
            <a:r>
              <a:rPr lang="ru-RU" dirty="0" err="1"/>
              <a:t>Путиловец</a:t>
            </a:r>
            <a:r>
              <a:rPr lang="ru-RU" dirty="0"/>
              <a:t> , Назван в память партийного деятеля, работника Путиловского завода И. И. Газа.  Вытянутое вдоль проспекта асимметричное здание делилось на три части: массивного объёма театра на севере, параллельной проспекту трёхэтажной в центре и перпендикулярной ей четырёхэтажной с примыкающим пониженным объёмом малого зала на юге. </a:t>
            </a:r>
          </a:p>
          <a:p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628800"/>
            <a:ext cx="4422899" cy="4653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12179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4648200" y="980728"/>
            <a:ext cx="4038600" cy="5832648"/>
          </a:xfrm>
        </p:spPr>
        <p:txBody>
          <a:bodyPr>
            <a:normAutofit fontScale="62500" lnSpcReduction="20000"/>
          </a:bodyPr>
          <a:lstStyle/>
          <a:p>
            <a:r>
              <a:rPr lang="ru-RU" dirty="0"/>
              <a:t>Главной частью стал угловой — южный — четырёхэтажный корпус. Окна в нём объединены тёмными простенками, создающими иллюзию ленточного остекления. Ряды окон и длинные балконы сдвинуты к северному краю — традиционный для конструктивизма приём создания динамики. Стены покрыты </a:t>
            </a:r>
            <a:r>
              <a:rPr lang="ru-RU" dirty="0" err="1"/>
              <a:t>графичной</a:t>
            </a:r>
            <a:r>
              <a:rPr lang="ru-RU" dirty="0"/>
              <a:t> рустовкой. Вход оформлен тёмными колоннами упрощённой формы. В глубине к нему примыкает пониженный объём малого зала с большим горизонтальным витражом. Из него выступает стеклянный цилиндр, в котором «парит» винтовая лестница. Эти наиболее яркие приметы </a:t>
            </a:r>
            <a:r>
              <a:rPr lang="ru-RU" dirty="0" err="1"/>
              <a:t>конструктивизима</a:t>
            </a:r>
            <a:r>
              <a:rPr lang="ru-RU" dirty="0"/>
              <a:t> больше всего и пострадали от времени и небрежения.</a:t>
            </a:r>
          </a:p>
          <a:p>
            <a:r>
              <a:rPr lang="ru-RU" dirty="0"/>
              <a:t>Средний трёхэтажный корпус, тянущийся параллельно проспекту Стачек, продолжает, но более спокойно и нейтрально, элементы южного соседа — строй колонн продолжается тёмными пилонами первого этажа, спаренные окна разделены тёмными простенками. </a:t>
            </a:r>
          </a:p>
          <a:p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980728"/>
            <a:ext cx="3619981" cy="5191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99592" y="6237312"/>
            <a:ext cx="30877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Объем винтовой лестницы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48231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Кировский райсовет (1930-1935)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Здание Кировского райсовета (первоначально </a:t>
            </a:r>
            <a:r>
              <a:rPr lang="ru-RU" i="1" dirty="0"/>
              <a:t>Дома Советов Московско-Нарвского района </a:t>
            </a:r>
            <a:r>
              <a:rPr lang="ru-RU" dirty="0"/>
              <a:t>Ленинграда), и поныне занимаемое районной администрацией, — один из элементов общественного центра района, возведено архитектором Н. А. Троцким в 1930—1935 годах вдоль южной границы одноимённой площади. Одно из ярких проявлений ленинградского </a:t>
            </a:r>
            <a:r>
              <a:rPr lang="ru-RU" dirty="0" smtClean="0"/>
              <a:t>конструктивизма.</a:t>
            </a:r>
            <a:endParaRPr lang="ru-RU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56792"/>
            <a:ext cx="3827664" cy="4925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79931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4644008" y="980728"/>
            <a:ext cx="4038600" cy="4525963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Применение монолитного железобетонного каркаса позволило создать полноценное ленточное остекление, переходящее с основного корпуса на полукруглый выступ слева, в результате длина окон достигает 120 м. На первом этаже основного фасада применены пилоны с широким шагом, создающие иллюзию «дома на сваях»; длинные горизонтали разбиваются прямоугольным двухэтажным схематичным портиком. </a:t>
            </a:r>
          </a:p>
          <a:p>
            <a:endParaRPr lang="ru-RU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980728"/>
            <a:ext cx="4029776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38810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Большой дом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/>
              <a:t>Большой дом</a:t>
            </a:r>
            <a:r>
              <a:rPr lang="ru-RU" dirty="0"/>
              <a:t> — неофициальное название административного здания в Санкт-Петербурге на Литейном проспекте, в котором находится управление Федеральной службы безопасности по Санкт-Петербургу и Ленинградской области и Информационный центр ГУВД. </a:t>
            </a:r>
          </a:p>
          <a:p>
            <a:endParaRPr lang="ru-RU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25" y="1893654"/>
            <a:ext cx="4041775" cy="3939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06540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3068960"/>
            <a:ext cx="8064895" cy="3629000"/>
          </a:xfrm>
        </p:spPr>
        <p:txBody>
          <a:bodyPr>
            <a:normAutofit fontScale="62500" lnSpcReduction="20000"/>
          </a:bodyPr>
          <a:lstStyle/>
          <a:p>
            <a:r>
              <a:rPr lang="ru-RU" dirty="0"/>
              <a:t>Отделка и качество работ интерьеров и фасадов отличают этот памятник советской архитектуры от других зданий Ленинграда 1930-х годов. Решенный в монументальных формах конструктивизма и выходящий сразу на три городские магистрали, он занял ведущее положение в окружающей архитектурной среде и давно стал доминантой Литейного проспекта. Объемное и плановое решение здания является примером поисков нового пути развития архитектуры в начале 1930-х годов. Один из авторов проекта, архитектор Н. А. Троцкий, считал, что это здание — «один из первых памятников нового направления, основанного на классических формах». Внешняя архитектура здания проста и монументальна. Оно имеет симметричную объемно-пространственную структуру и лаконичный силуэт. Главный мотив центрального фасада состоит из чередующихся высоких пилонов и окон. Их подчеркнуто вертикальный ритм сочетается с горизонтальным несколько утяжеленным первым этажом, облицованным красным гранитом. Выразительны вертикальные объемы, угловые башни, контрастирующие своей остекленной поверхностью с центральной и боковыми частями. В то же время они спаяны в единую уравновешенную архитектурную композицию. </a:t>
            </a:r>
          </a:p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8650287" cy="266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861656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04664"/>
            <a:ext cx="8229600" cy="6264696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Главный фасад здания с парадным вестибюлем выходит на Литейный проспект. Архитектурно-пространственное решение вестибюля в уменьшенном объеме повторяется на всех остальных восьми этажах. На каждом этаже имеется небольшой холл с двумя круглыми столбами, облицованными искусственным мрамором черного цвета, который удачно сочетается с цветом стен, облицованных также искусственным мрамором светло-серого цвета с темными прожилками. Длинные коридоры освещаются с торцов и лестничных клеток. Вдоль коридоров по обеим сторонам расположены кабинеты, отделанные дубом. Мебель и архитектурное решение интерьеров составляют единый ансамбль.</a:t>
            </a:r>
          </a:p>
          <a:p>
            <a:r>
              <a:rPr lang="ru-RU" dirty="0"/>
              <a:t>В состав помещений здания входят зал заседаний, столовая, спортивный зал, библиотека и др. Наиболее интересно решен «Актовый» зал заседаний. Расположенный на седьмом этаже, он охватывает по высоте два этажа. Его архитектурное решение просто и торжественно. Пространство прямоугольного в плане зала с балконом перекрыто ребристым железобетонным потолком. Стены облицованы искусственным мрамором розового цвета разной степени интенсивности. Ограждение балкона выполнено из серого мрамора. Ритм отделки зала построен на чередовании вертикальных боковых простенков с оконными проемами, идущими от пола до потолка. Этот прием подчеркивается врезанными в простенки узкими вертикальными полосками из матового стекла, за которыми скрыто освещение. Две горизонтальные полосы встроенного освещения пересекают потолок по всей его длине.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18634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600200"/>
          </a:xfrm>
        </p:spPr>
        <p:txBody>
          <a:bodyPr/>
          <a:lstStyle/>
          <a:p>
            <a:r>
              <a:rPr lang="ru-RU" sz="4400" dirty="0"/>
              <a:t>Профилакторий Кировского района (1928 - 1930)</a:t>
            </a:r>
            <a:r>
              <a:rPr lang="ru-RU" b="1" i="1" dirty="0"/>
              <a:t/>
            </a:r>
            <a:br>
              <a:rPr lang="ru-RU" b="1" i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Профилакторий Кировского (</a:t>
            </a:r>
            <a:r>
              <a:rPr lang="ru-RU" i="1" dirty="0"/>
              <a:t>первоначально Московско-Нарвского</a:t>
            </a:r>
            <a:r>
              <a:rPr lang="ru-RU" dirty="0"/>
              <a:t>) района — яркий пример ленинградского конструктивизма. Проекты Московско-Нарвского и Невского профилакториев — нового типа медицинских учреждений, направленных не на лечение, а на профилактику заболеваний — разработан группой архитекторов (О. Л. Лялиным, Я. О. Свирским и </a:t>
            </a:r>
            <a:r>
              <a:rPr lang="ru-RU" dirty="0" err="1"/>
              <a:t>И</a:t>
            </a:r>
            <a:r>
              <a:rPr lang="ru-RU" dirty="0"/>
              <a:t>. И. Фоминым)  </a:t>
            </a:r>
          </a:p>
          <a:p>
            <a:endParaRPr lang="ru-RU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25" y="1628801"/>
            <a:ext cx="4518320" cy="4042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30262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4716016" y="836712"/>
            <a:ext cx="4038600" cy="5721499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Профилакторий Кировского района</a:t>
            </a:r>
          </a:p>
          <a:p>
            <a:r>
              <a:rPr lang="ru-RU" dirty="0"/>
              <a:t>Большей частью трёхэтажный основной корпус вытянут вдоль улицы </a:t>
            </a:r>
            <a:r>
              <a:rPr lang="ru-RU" dirty="0" err="1"/>
              <a:t>Косинова</a:t>
            </a:r>
            <a:r>
              <a:rPr lang="ru-RU" dirty="0"/>
              <a:t>, от него отходят Т-образные корпуса, обращённые в сад, что было обусловлено необходимостью разделения на зоны по видам болезней и формам обслуживания, устройства изолированных отделений и отдельных входов. Обязательный для конструктивизма элемент — ленточные окна — был нецелесообразен по внутренней планировке, поэтому межоконные простенки лишь имитировали эффект сплошного остекления, подчёркивавшийся сплошными тягами, за счёт более тёмной окраски в тон стекла.</a:t>
            </a:r>
          </a:p>
          <a:p>
            <a:endParaRPr lang="ru-RU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908720"/>
            <a:ext cx="3508199" cy="51611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08252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4648200" y="332656"/>
            <a:ext cx="4038600" cy="5793507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Вытянутый фасад прерывается узкими выступами лестничных клеток с асимметричным вертикальным остеклением углов, возвышающимися над основным объёмом здания. Правая часть протяжённого корпуса завершается массивным объёмом на столбах с угловыми террасами.</a:t>
            </a:r>
          </a:p>
          <a:p>
            <a:r>
              <a:rPr lang="ru-RU" dirty="0"/>
              <a:t>После окончания строительства фасад был оформлен некоторыми деталями, несколько нарушившими чистоту его рисунка.</a:t>
            </a:r>
          </a:p>
          <a:p>
            <a:pPr marL="0" indent="0">
              <a:buNone/>
            </a:pPr>
            <a:r>
              <a:rPr lang="ru-RU" dirty="0" smtClean="0">
                <a:hlinkClick r:id="rId2" tooltip="Увеличить"/>
              </a:rPr>
              <a:t> </a:t>
            </a:r>
            <a:endParaRPr lang="ru-RU" dirty="0"/>
          </a:p>
          <a:p>
            <a:r>
              <a:rPr lang="ru-RU" dirty="0"/>
              <a:t>Сейчас в здании располагается Объединённая больница № 14 им. Володарского.</a:t>
            </a:r>
          </a:p>
          <a:p>
            <a:endParaRPr lang="ru-RU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2656"/>
            <a:ext cx="3753954" cy="5180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571933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1196" y="-675456"/>
            <a:ext cx="8229600" cy="1600200"/>
          </a:xfrm>
        </p:spPr>
        <p:txBody>
          <a:bodyPr/>
          <a:lstStyle/>
          <a:p>
            <a:r>
              <a:rPr lang="ru-RU" b="1" dirty="0">
                <a:effectLst/>
              </a:rPr>
              <a:t>Дворец культуры ЗИЛ</a:t>
            </a:r>
            <a:endParaRPr lang="ru-RU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96" y="1628800"/>
            <a:ext cx="9052813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06346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16632"/>
            <a:ext cx="8229600" cy="6624736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В</a:t>
            </a:r>
            <a:r>
              <a:rPr lang="ru-RU" dirty="0" smtClean="0"/>
              <a:t>ажнейший </a:t>
            </a:r>
            <a:r>
              <a:rPr lang="ru-RU" dirty="0"/>
              <a:t>памятник архитектуры конструктивизма в Москве, спроектированный братьями Весниными, объект культурного наследия </a:t>
            </a:r>
            <a:r>
              <a:rPr lang="ru-RU" dirty="0" smtClean="0"/>
              <a:t>регионального </a:t>
            </a:r>
            <a:r>
              <a:rPr lang="ru-RU" dirty="0"/>
              <a:t>значения</a:t>
            </a:r>
            <a:r>
              <a:rPr lang="ru-RU" dirty="0" smtClean="0"/>
              <a:t>. </a:t>
            </a:r>
            <a:r>
              <a:rPr lang="ru-RU" dirty="0"/>
              <a:t>Дворец культуры ЗИЛа был построен на территории некрополя Симонова монастыря, в 1930-х годах разорённого большевиками</a:t>
            </a:r>
            <a:r>
              <a:rPr lang="ru-RU" dirty="0" smtClean="0"/>
              <a:t>.</a:t>
            </a:r>
            <a:r>
              <a:rPr lang="ru-RU" dirty="0"/>
              <a:t> Здание создавалось как многофункциональный комплекс общей площадью 23 тыс.м</a:t>
            </a:r>
            <a:r>
              <a:rPr lang="ru-RU" baseline="30000" dirty="0"/>
              <a:t>2</a:t>
            </a:r>
            <a:r>
              <a:rPr lang="ru-RU" dirty="0"/>
              <a:t>, включающий большой зрительный зал, малую сцену, лекторий, кинозал, обширные холлы, многочисленные студийные комнаты, библиотеку, зимний сад и обсерваторию на крыше</a:t>
            </a:r>
            <a:r>
              <a:rPr lang="ru-RU" dirty="0" smtClean="0"/>
              <a:t>. </a:t>
            </a:r>
            <a:r>
              <a:rPr lang="ru-RU" dirty="0"/>
              <a:t>Построен как Дворец культуры Пролетарского района по проекту победивших на конкурсе знаменитых архитекторов-конструктивистов братьев Л. А. и А. А. Весниных в 1930—1937 годах.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09616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3156" y="-459432"/>
            <a:ext cx="8229600" cy="1600200"/>
          </a:xfrm>
        </p:spPr>
        <p:txBody>
          <a:bodyPr/>
          <a:lstStyle/>
          <a:p>
            <a:r>
              <a:rPr lang="ru-RU" dirty="0" smtClean="0"/>
              <a:t>Дом культуры ГУВД</a:t>
            </a:r>
            <a:endParaRPr lang="ru-RU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24743"/>
            <a:ext cx="8088927" cy="5464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2007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04664"/>
            <a:ext cx="8229600" cy="5534075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З</a:t>
            </a:r>
            <a:r>
              <a:rPr lang="ru-RU" dirty="0" smtClean="0"/>
              <a:t>дание </a:t>
            </a:r>
            <a:r>
              <a:rPr lang="ru-RU" dirty="0"/>
              <a:t>в Нижнем Новгороде. Построено в стиле конструктивизм по проекту архитектора А. Н. </a:t>
            </a:r>
            <a:r>
              <a:rPr lang="ru-RU" dirty="0" err="1"/>
              <a:t>Тюпикова</a:t>
            </a:r>
            <a:r>
              <a:rPr lang="ru-RU" dirty="0"/>
              <a:t> в 1932 году. Изначально здание функционировало в качестве дома-коммуны, то есть имело и жилую часть, и общественные помещения — клуб, танцевальный, театральный и спортивный залы.</a:t>
            </a:r>
          </a:p>
          <a:p>
            <a:r>
              <a:rPr lang="ru-RU" dirty="0"/>
              <a:t>В середине 50-х годов 20 в. жилая часть была передана под административные помещения. В здании располагался Дом культуры имени Дзержинского, позднее — Дом культуры ГУВД. С 1982 г. имеет статус памятника истории и архитектуры. К 1990-м гг. здание обветшало, Дом культуры был закрыт и фактически заброшен.</a:t>
            </a:r>
          </a:p>
          <a:p>
            <a:r>
              <a:rPr lang="ru-RU" dirty="0"/>
              <a:t>В 2011 году здание было продано из федеральной собственности ООО «Комплекс-Строй». Новый </a:t>
            </a:r>
            <a:r>
              <a:rPr lang="ru-RU" dirty="0" err="1"/>
              <a:t>собственнник</a:t>
            </a:r>
            <a:r>
              <a:rPr lang="ru-RU" dirty="0"/>
              <a:t> планировал переделать здание в гостиницу международного класса, проект составлен. По результатам инженерно-геологического обследования, фундаменты здания пришли в негодность, и оно может обрушиться, что осложняет восстановление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В настоящее время (весна 2013 года) здание огорожено забором, идёт подготовка к его реставрации.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07151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600200"/>
          </a:xfrm>
        </p:spPr>
        <p:txBody>
          <a:bodyPr/>
          <a:lstStyle/>
          <a:p>
            <a:r>
              <a:rPr lang="ru-RU" dirty="0">
                <a:effectLst/>
              </a:rPr>
              <a:t>Дом-коммуна Культурная революция</a:t>
            </a:r>
            <a:br>
              <a:rPr lang="ru-RU" dirty="0">
                <a:effectLst/>
              </a:rPr>
            </a:br>
            <a:endParaRPr lang="ru-RU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4687" y="1484784"/>
            <a:ext cx="3960440" cy="5282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09485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Дом-коммуна в Нижнем Новгороде, выдающаяся постройка в стиле конструктивизм. Сооружен в 1929-1932 годах по проекту архитектора В. В. Медведева. Состоит из нескольких жилых зданий, соединенных подвесными переходами на уровне второго и пятого этажей, а также выделенных коммунальных блоков. В основе проекта лежали популярные в 1920-е годы идеи создания нового, частично обобществленного быта. Предполагалось, что жильцы дома будут в значительной степени освобождены от типичных бытовых сложностей. С этой целью были введены в эксплуатацию ряд помещений общего пользования: столовая, душевые, библиотека, медпункт, зал для общих собраний и т. п. В любое помещение можно было попасть по специальным межкорпусным переходам, не выходя на улицу. Впервые в Нижнем Новгороде комплекс зданий был оборудован двумя лифтами.</a:t>
            </a:r>
          </a:p>
          <a:p>
            <a:r>
              <a:rPr lang="ru-RU" dirty="0"/>
              <a:t>В настоящее время используется как жилой дом. Нижегородская постройка типологически уникальна размерами комплекса (в частности, это первая шестиэтажная постройка в городе), разнообразием назначения и архитектурной формы входящих в него строений, а также сравнительно хорошей сохранностью. Дом-коммуна "Культурная революция" является Объектом культурного наследия регионального значения. Сегодня это единственный жилой дом-коммуна в Нижнем Новгороде и одно из немногих подобных зданий в России, в основном сохранившее профильное использование.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37314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-531440"/>
            <a:ext cx="8229600" cy="1600200"/>
          </a:xfrm>
        </p:spPr>
        <p:txBody>
          <a:bodyPr/>
          <a:lstStyle/>
          <a:p>
            <a:r>
              <a:rPr lang="ru-RU" dirty="0" smtClean="0"/>
              <a:t>Дом «Слово»</a:t>
            </a:r>
            <a:endParaRPr lang="ru-RU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196752"/>
            <a:ext cx="6984776" cy="5238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2150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Дом «Слово» — жилой дом в Харькове по адресу ул. Культуры, 9, построенный в конце1920 -х годов кооперативом литераторов. Здание, спроектированное М. И. Дашкевичем в архитектурных формах, занимающих промежуточное положение между модерном и конструктивизмом, имеет в плане символическую форму буквы «С» (слав. «слово»). Заселён в 1930 году. В мае 1933 года арест М. Ялового (</a:t>
            </a:r>
            <a:r>
              <a:rPr lang="ru-RU" dirty="0" err="1" smtClean="0"/>
              <a:t>псевд</a:t>
            </a:r>
            <a:r>
              <a:rPr lang="ru-RU" dirty="0" smtClean="0"/>
              <a:t>. Юлиан </a:t>
            </a:r>
            <a:r>
              <a:rPr lang="ru-RU" dirty="0" err="1" smtClean="0"/>
              <a:t>Шпол</a:t>
            </a:r>
            <a:r>
              <a:rPr lang="ru-RU" dirty="0" smtClean="0"/>
              <a:t>) и самоубийство М. </a:t>
            </a:r>
            <a:r>
              <a:rPr lang="ru-RU" dirty="0" err="1" smtClean="0"/>
              <a:t>Хвылевого</a:t>
            </a:r>
            <a:r>
              <a:rPr lang="ru-RU" dirty="0" smtClean="0"/>
              <a:t> ознаменовали начало волны репрессий против деятелей украинской культуры и начало недоброй славы писательского дома, который вскоре, по свидетельству Ивана Багряного (арестован в 1932 году), получит прозвище «Крематорий». До 1938 года были репрессированы жильцы сорока квартир из шестидесяти трёх. Многие расстреляны. Упоминается во многих художественных и мемуарных произведениях.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03237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1600200"/>
          </a:xfrm>
        </p:spPr>
        <p:txBody>
          <a:bodyPr/>
          <a:lstStyle/>
          <a:p>
            <a:r>
              <a:rPr lang="ru-RU" dirty="0">
                <a:effectLst/>
              </a:rPr>
              <a:t>Дом правительства Республики Беларусь</a:t>
            </a:r>
            <a:br>
              <a:rPr lang="ru-RU" dirty="0">
                <a:effectLst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72816"/>
            <a:ext cx="8064896" cy="48515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43493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976664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Дом правительства Республики Беларусь (</a:t>
            </a:r>
            <a:r>
              <a:rPr lang="ru-RU" dirty="0" err="1" smtClean="0"/>
              <a:t>белор</a:t>
            </a:r>
            <a:r>
              <a:rPr lang="ru-RU" dirty="0" smtClean="0"/>
              <a:t>. Дом </a:t>
            </a:r>
            <a:r>
              <a:rPr lang="ru-RU" dirty="0" err="1" smtClean="0"/>
              <a:t>урада</a:t>
            </a:r>
            <a:r>
              <a:rPr lang="ru-RU" dirty="0" smtClean="0"/>
              <a:t>) — здание правительства Республики Беларусь в Минске. Расположено на площади Независимости. Крупнейшее общественное здание объёмом 240 000 м³, один из лучших памятников конструктивизма, положило начало формированию нового центра города — б. площади Ленина. В здании работает законодательный орган государственной власти — Парламент, состоящий из двух палат — Палаты представителей и Совета Республики; Совет Министров — центральный орган исполнительной власти, Президентская библиотека Республики Беларусь, другие государственные учреждения.</a:t>
            </a:r>
          </a:p>
          <a:p>
            <a:r>
              <a:rPr lang="ru-RU" dirty="0" smtClean="0"/>
              <a:t>Дом Правительства — самое крупное сооружение в белорусской архитектуре в </a:t>
            </a:r>
            <a:r>
              <a:rPr lang="ru-RU" dirty="0" err="1" smtClean="0"/>
              <a:t>межвоенный</a:t>
            </a:r>
            <a:r>
              <a:rPr lang="ru-RU" dirty="0" smtClean="0"/>
              <a:t> период. Его объем равен 240 тыс. кубометров. Несмотря на его столь большие размеры, холодные серые тона каменной штукатурки и некоторое дробление объёмов, здание не кажется громоздким и тяжеловесным. </a:t>
            </a:r>
          </a:p>
          <a:p>
            <a:r>
              <a:rPr lang="ru-RU" dirty="0" smtClean="0"/>
              <a:t>Боковые крылья здания образуют парадный двор, при входе в который возвышается памятник В. И. Ленину (1934 г., скульптор М. </a:t>
            </a:r>
            <a:r>
              <a:rPr lang="ru-RU" dirty="0" err="1" smtClean="0"/>
              <a:t>Манизер</a:t>
            </a:r>
            <a:r>
              <a:rPr lang="ru-RU" dirty="0" smtClean="0"/>
              <a:t>). Памятник является центром архитектурной композиции этого монументального здания и прилегающей к нему площади. В. И. Ленин изображен выступающим на трибуне с речью перед красноармейцами, уходящими на Западный фронт. На пьедестале памятника из полированного лабрадорита — горельефы из бронзы, изображающие эпизоды истории довоенного времени: «Октябрьская революция», «Защита Родины», «Индустриализация страны», «Коллективизация сельского хозяйства».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38987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2332037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800" dirty="0" smtClean="0"/>
              <a:t>Спасибо за внимание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1390571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65</TotalTime>
  <Words>257</Words>
  <Application>Microsoft Office PowerPoint</Application>
  <PresentationFormat>Экран (4:3)</PresentationFormat>
  <Paragraphs>51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Исполнительная</vt:lpstr>
      <vt:lpstr>Конструктивизм</vt:lpstr>
      <vt:lpstr>Презентация PowerPoint</vt:lpstr>
      <vt:lpstr>Бани «Гигант» (1928 -1930)</vt:lpstr>
      <vt:lpstr>Презентация PowerPoint</vt:lpstr>
      <vt:lpstr>Презентация PowerPoint</vt:lpstr>
      <vt:lpstr>Дворец культуры имени И.И. Газа (1931 – 1935)</vt:lpstr>
      <vt:lpstr>Презентация PowerPoint</vt:lpstr>
      <vt:lpstr>Кировский райсовет (1930-1935)</vt:lpstr>
      <vt:lpstr>Презентация PowerPoint</vt:lpstr>
      <vt:lpstr>Большой дом</vt:lpstr>
      <vt:lpstr>Презентация PowerPoint</vt:lpstr>
      <vt:lpstr>Презентация PowerPoint</vt:lpstr>
      <vt:lpstr>Профилакторий Кировского района (1928 - 1930) </vt:lpstr>
      <vt:lpstr>Презентация PowerPoint</vt:lpstr>
      <vt:lpstr>Презентация PowerPoint</vt:lpstr>
      <vt:lpstr>Дворец культуры ЗИЛ</vt:lpstr>
      <vt:lpstr>Презентация PowerPoint</vt:lpstr>
      <vt:lpstr>Дом культуры ГУВД</vt:lpstr>
      <vt:lpstr>Презентация PowerPoint</vt:lpstr>
      <vt:lpstr>Дом-коммуна Культурная революция </vt:lpstr>
      <vt:lpstr>Презентация PowerPoint</vt:lpstr>
      <vt:lpstr>Дом «Слово»</vt:lpstr>
      <vt:lpstr>Презентация PowerPoint</vt:lpstr>
      <vt:lpstr>Дом правительства Республики Беларусь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Конструктивизм</dc:title>
  <dc:creator>User</dc:creator>
  <cp:lastModifiedBy>User</cp:lastModifiedBy>
  <cp:revision>8</cp:revision>
  <dcterms:created xsi:type="dcterms:W3CDTF">2015-10-28T07:23:11Z</dcterms:created>
  <dcterms:modified xsi:type="dcterms:W3CDTF">2015-11-08T15:11:22Z</dcterms:modified>
</cp:coreProperties>
</file>