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623FF3-AC27-4900-89C3-8F1FA47AA323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175721-1ECE-4A4F-B6EB-BC5727AF65BA}">
      <dgm:prSet phldrT="[Текст]" custT="1"/>
      <dgm:spPr/>
      <dgm:t>
        <a:bodyPr/>
        <a:lstStyle/>
        <a:p>
          <a:r>
            <a:rPr lang="ru-RU" sz="1800" b="0" i="0" dirty="0" smtClean="0">
              <a:latin typeface="Times New Roman" pitchFamily="18" charset="0"/>
              <a:cs typeface="Times New Roman" pitchFamily="18" charset="0"/>
            </a:rPr>
            <a:t>Завершилось объединение германских государств. Появилась Германская империя. 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72839A02-ECF9-4868-BCC4-0E8C696733A5}" type="parTrans" cxnId="{217129D9-8BC8-49B9-9685-E1BAC22CE5A4}">
      <dgm:prSet/>
      <dgm:spPr/>
      <dgm:t>
        <a:bodyPr/>
        <a:lstStyle/>
        <a:p>
          <a:endParaRPr lang="ru-RU"/>
        </a:p>
      </dgm:t>
    </dgm:pt>
    <dgm:pt modelId="{2A72B8C7-5550-4E9B-825B-636D39EE0283}" type="sibTrans" cxnId="{217129D9-8BC8-49B9-9685-E1BAC22CE5A4}">
      <dgm:prSet/>
      <dgm:spPr/>
      <dgm:t>
        <a:bodyPr/>
        <a:lstStyle/>
        <a:p>
          <a:endParaRPr lang="ru-RU"/>
        </a:p>
      </dgm:t>
    </dgm:pt>
    <dgm:pt modelId="{3C26BE91-E6A4-49E3-8BCB-B2A230B272BF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Появилась идея реванша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CEA59A9-39FE-43D7-A65F-7B3A469B3899}" type="parTrans" cxnId="{09904BC2-6817-49F8-9948-0EC733AC2EBE}">
      <dgm:prSet/>
      <dgm:spPr/>
      <dgm:t>
        <a:bodyPr/>
        <a:lstStyle/>
        <a:p>
          <a:endParaRPr lang="ru-RU"/>
        </a:p>
      </dgm:t>
    </dgm:pt>
    <dgm:pt modelId="{1F3DADE4-37E8-4EAE-BCED-50B1C3C68B68}" type="sibTrans" cxnId="{09904BC2-6817-49F8-9948-0EC733AC2EBE}">
      <dgm:prSet/>
      <dgm:spPr/>
      <dgm:t>
        <a:bodyPr/>
        <a:lstStyle/>
        <a:p>
          <a:endParaRPr lang="ru-RU"/>
        </a:p>
      </dgm:t>
    </dgm:pt>
    <dgm:pt modelId="{5F1D1799-A4B5-424D-93B8-C7F6D9611673}">
      <dgm:prSet custT="1"/>
      <dgm:spPr/>
      <dgm:t>
        <a:bodyPr/>
        <a:lstStyle/>
        <a:p>
          <a:r>
            <a:rPr lang="ru-RU" sz="1800" b="0" i="0" dirty="0" smtClean="0">
              <a:latin typeface="Times New Roman" pitchFamily="18" charset="0"/>
              <a:cs typeface="Times New Roman" pitchFamily="18" charset="0"/>
            </a:rPr>
            <a:t>Возникла проблема Эльзаса и Лотарингии.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B1357D3B-EAE6-4D55-8F10-3C5BF5163A75}" type="parTrans" cxnId="{18E1FB0F-8ECC-48FB-8FC5-00D33DE96172}">
      <dgm:prSet/>
      <dgm:spPr/>
      <dgm:t>
        <a:bodyPr/>
        <a:lstStyle/>
        <a:p>
          <a:endParaRPr lang="ru-RU"/>
        </a:p>
      </dgm:t>
    </dgm:pt>
    <dgm:pt modelId="{8DDF7373-C58B-4B37-A6AA-76AA7B4E0A00}" type="sibTrans" cxnId="{18E1FB0F-8ECC-48FB-8FC5-00D33DE96172}">
      <dgm:prSet/>
      <dgm:spPr/>
      <dgm:t>
        <a:bodyPr/>
        <a:lstStyle/>
        <a:p>
          <a:endParaRPr lang="ru-RU"/>
        </a:p>
      </dgm:t>
    </dgm:pt>
    <dgm:pt modelId="{0C045DC1-0C3D-4F02-B90F-3EF2A155329F}" type="pres">
      <dgm:prSet presAssocID="{0F623FF3-AC27-4900-89C3-8F1FA47AA323}" presName="linear" presStyleCnt="0">
        <dgm:presLayoutVars>
          <dgm:dir/>
          <dgm:animLvl val="lvl"/>
          <dgm:resizeHandles val="exact"/>
        </dgm:presLayoutVars>
      </dgm:prSet>
      <dgm:spPr/>
    </dgm:pt>
    <dgm:pt modelId="{C89042B0-E4CB-48FA-9DE1-CB31CB67CCF3}" type="pres">
      <dgm:prSet presAssocID="{8B175721-1ECE-4A4F-B6EB-BC5727AF65BA}" presName="parentLin" presStyleCnt="0"/>
      <dgm:spPr/>
    </dgm:pt>
    <dgm:pt modelId="{2EFB77DC-9506-4FC2-8EEE-A50B91C10FC9}" type="pres">
      <dgm:prSet presAssocID="{8B175721-1ECE-4A4F-B6EB-BC5727AF65BA}" presName="parentLeftMargin" presStyleLbl="node1" presStyleIdx="0" presStyleCnt="3"/>
      <dgm:spPr/>
    </dgm:pt>
    <dgm:pt modelId="{69428CA9-D91D-4011-9C88-5148CB5E4397}" type="pres">
      <dgm:prSet presAssocID="{8B175721-1ECE-4A4F-B6EB-BC5727AF65BA}" presName="parentText" presStyleLbl="node1" presStyleIdx="0" presStyleCnt="3" custScaleX="142997" custScaleY="1208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7CDA19-99BD-4B3A-B3CF-AF24F950F4B7}" type="pres">
      <dgm:prSet presAssocID="{8B175721-1ECE-4A4F-B6EB-BC5727AF65BA}" presName="negativeSpace" presStyleCnt="0"/>
      <dgm:spPr/>
    </dgm:pt>
    <dgm:pt modelId="{4C9C66BD-A001-4FD9-BDE4-6C28C907B92D}" type="pres">
      <dgm:prSet presAssocID="{8B175721-1ECE-4A4F-B6EB-BC5727AF65BA}" presName="childText" presStyleLbl="conFgAcc1" presStyleIdx="0" presStyleCnt="3">
        <dgm:presLayoutVars>
          <dgm:bulletEnabled val="1"/>
        </dgm:presLayoutVars>
      </dgm:prSet>
      <dgm:spPr/>
    </dgm:pt>
    <dgm:pt modelId="{51BCBCF8-161D-4A71-94EE-86E64FF140FA}" type="pres">
      <dgm:prSet presAssocID="{2A72B8C7-5550-4E9B-825B-636D39EE0283}" presName="spaceBetweenRectangles" presStyleCnt="0"/>
      <dgm:spPr/>
    </dgm:pt>
    <dgm:pt modelId="{DFA4E0C9-0613-4C61-89D6-2134EA4BD6CD}" type="pres">
      <dgm:prSet presAssocID="{3C26BE91-E6A4-49E3-8BCB-B2A230B272BF}" presName="parentLin" presStyleCnt="0"/>
      <dgm:spPr/>
    </dgm:pt>
    <dgm:pt modelId="{64F975E4-37CE-4E04-AFDE-C2BC5DA7797E}" type="pres">
      <dgm:prSet presAssocID="{3C26BE91-E6A4-49E3-8BCB-B2A230B272BF}" presName="parentLeftMargin" presStyleLbl="node1" presStyleIdx="0" presStyleCnt="3"/>
      <dgm:spPr/>
    </dgm:pt>
    <dgm:pt modelId="{182CA33E-FF14-46EF-B9D0-EC4D55F1C63C}" type="pres">
      <dgm:prSet presAssocID="{3C26BE91-E6A4-49E3-8BCB-B2A230B272BF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534E1926-8807-4D13-B67D-0068ABE9AA9E}" type="pres">
      <dgm:prSet presAssocID="{3C26BE91-E6A4-49E3-8BCB-B2A230B272BF}" presName="negativeSpace" presStyleCnt="0"/>
      <dgm:spPr/>
    </dgm:pt>
    <dgm:pt modelId="{52CBBF8F-E6DE-4559-AC1A-281DA4D90E31}" type="pres">
      <dgm:prSet presAssocID="{3C26BE91-E6A4-49E3-8BCB-B2A230B272BF}" presName="childText" presStyleLbl="conFgAcc1" presStyleIdx="1" presStyleCnt="3">
        <dgm:presLayoutVars>
          <dgm:bulletEnabled val="1"/>
        </dgm:presLayoutVars>
      </dgm:prSet>
      <dgm:spPr/>
    </dgm:pt>
    <dgm:pt modelId="{BE3F7B6F-24BC-4C5F-9024-3449DDA12E00}" type="pres">
      <dgm:prSet presAssocID="{1F3DADE4-37E8-4EAE-BCED-50B1C3C68B68}" presName="spaceBetweenRectangles" presStyleCnt="0"/>
      <dgm:spPr/>
    </dgm:pt>
    <dgm:pt modelId="{AB91EE32-A288-425E-8610-A80112206F06}" type="pres">
      <dgm:prSet presAssocID="{5F1D1799-A4B5-424D-93B8-C7F6D9611673}" presName="parentLin" presStyleCnt="0"/>
      <dgm:spPr/>
    </dgm:pt>
    <dgm:pt modelId="{43B1DC92-7E8A-484D-AD95-34E6C5D66161}" type="pres">
      <dgm:prSet presAssocID="{5F1D1799-A4B5-424D-93B8-C7F6D9611673}" presName="parentLeftMargin" presStyleLbl="node1" presStyleIdx="1" presStyleCnt="3"/>
      <dgm:spPr/>
    </dgm:pt>
    <dgm:pt modelId="{924B3D28-8376-4AF3-8B84-27D0BC955EE9}" type="pres">
      <dgm:prSet presAssocID="{5F1D1799-A4B5-424D-93B8-C7F6D9611673}" presName="parentText" presStyleLbl="node1" presStyleIdx="2" presStyleCnt="3" custScaleX="135715">
        <dgm:presLayoutVars>
          <dgm:chMax val="0"/>
          <dgm:bulletEnabled val="1"/>
        </dgm:presLayoutVars>
      </dgm:prSet>
      <dgm:spPr/>
    </dgm:pt>
    <dgm:pt modelId="{7634F281-0431-44BB-BDC7-940B2D6DFB9D}" type="pres">
      <dgm:prSet presAssocID="{5F1D1799-A4B5-424D-93B8-C7F6D9611673}" presName="negativeSpace" presStyleCnt="0"/>
      <dgm:spPr/>
    </dgm:pt>
    <dgm:pt modelId="{E80FD78B-BB86-40E4-AC8D-7C6FEF0D8334}" type="pres">
      <dgm:prSet presAssocID="{5F1D1799-A4B5-424D-93B8-C7F6D961167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CB45268-FED1-437A-817E-BA32C9C23339}" type="presOf" srcId="{5F1D1799-A4B5-424D-93B8-C7F6D9611673}" destId="{43B1DC92-7E8A-484D-AD95-34E6C5D66161}" srcOrd="0" destOrd="0" presId="urn:microsoft.com/office/officeart/2005/8/layout/list1"/>
    <dgm:cxn modelId="{9640D660-84F3-4F8B-8634-EBB4136CDE2E}" type="presOf" srcId="{8B175721-1ECE-4A4F-B6EB-BC5727AF65BA}" destId="{69428CA9-D91D-4011-9C88-5148CB5E4397}" srcOrd="1" destOrd="0" presId="urn:microsoft.com/office/officeart/2005/8/layout/list1"/>
    <dgm:cxn modelId="{09904BC2-6817-49F8-9948-0EC733AC2EBE}" srcId="{0F623FF3-AC27-4900-89C3-8F1FA47AA323}" destId="{3C26BE91-E6A4-49E3-8BCB-B2A230B272BF}" srcOrd="1" destOrd="0" parTransId="{2CEA59A9-39FE-43D7-A65F-7B3A469B3899}" sibTransId="{1F3DADE4-37E8-4EAE-BCED-50B1C3C68B68}"/>
    <dgm:cxn modelId="{F30664FA-6811-4E5A-BF4D-1D0B4BD30BBC}" type="presOf" srcId="{8B175721-1ECE-4A4F-B6EB-BC5727AF65BA}" destId="{2EFB77DC-9506-4FC2-8EEE-A50B91C10FC9}" srcOrd="0" destOrd="0" presId="urn:microsoft.com/office/officeart/2005/8/layout/list1"/>
    <dgm:cxn modelId="{A9C07203-D684-4B74-A7B3-E64D348C3DAD}" type="presOf" srcId="{3C26BE91-E6A4-49E3-8BCB-B2A230B272BF}" destId="{182CA33E-FF14-46EF-B9D0-EC4D55F1C63C}" srcOrd="1" destOrd="0" presId="urn:microsoft.com/office/officeart/2005/8/layout/list1"/>
    <dgm:cxn modelId="{F3116019-0716-403A-9776-B3BE415950B9}" type="presOf" srcId="{3C26BE91-E6A4-49E3-8BCB-B2A230B272BF}" destId="{64F975E4-37CE-4E04-AFDE-C2BC5DA7797E}" srcOrd="0" destOrd="0" presId="urn:microsoft.com/office/officeart/2005/8/layout/list1"/>
    <dgm:cxn modelId="{217129D9-8BC8-49B9-9685-E1BAC22CE5A4}" srcId="{0F623FF3-AC27-4900-89C3-8F1FA47AA323}" destId="{8B175721-1ECE-4A4F-B6EB-BC5727AF65BA}" srcOrd="0" destOrd="0" parTransId="{72839A02-ECF9-4868-BCC4-0E8C696733A5}" sibTransId="{2A72B8C7-5550-4E9B-825B-636D39EE0283}"/>
    <dgm:cxn modelId="{18E1FB0F-8ECC-48FB-8FC5-00D33DE96172}" srcId="{0F623FF3-AC27-4900-89C3-8F1FA47AA323}" destId="{5F1D1799-A4B5-424D-93B8-C7F6D9611673}" srcOrd="2" destOrd="0" parTransId="{B1357D3B-EAE6-4D55-8F10-3C5BF5163A75}" sibTransId="{8DDF7373-C58B-4B37-A6AA-76AA7B4E0A00}"/>
    <dgm:cxn modelId="{99B0756F-343C-4726-A719-6C829595863D}" type="presOf" srcId="{5F1D1799-A4B5-424D-93B8-C7F6D9611673}" destId="{924B3D28-8376-4AF3-8B84-27D0BC955EE9}" srcOrd="1" destOrd="0" presId="urn:microsoft.com/office/officeart/2005/8/layout/list1"/>
    <dgm:cxn modelId="{9D6F858F-6FCB-4766-8A43-FA30F2EE0909}" type="presOf" srcId="{0F623FF3-AC27-4900-89C3-8F1FA47AA323}" destId="{0C045DC1-0C3D-4F02-B90F-3EF2A155329F}" srcOrd="0" destOrd="0" presId="urn:microsoft.com/office/officeart/2005/8/layout/list1"/>
    <dgm:cxn modelId="{BE4E6823-B081-452D-943F-4829466AE999}" type="presParOf" srcId="{0C045DC1-0C3D-4F02-B90F-3EF2A155329F}" destId="{C89042B0-E4CB-48FA-9DE1-CB31CB67CCF3}" srcOrd="0" destOrd="0" presId="urn:microsoft.com/office/officeart/2005/8/layout/list1"/>
    <dgm:cxn modelId="{503BB68F-4E93-4C46-B59F-796BE5E70C4D}" type="presParOf" srcId="{C89042B0-E4CB-48FA-9DE1-CB31CB67CCF3}" destId="{2EFB77DC-9506-4FC2-8EEE-A50B91C10FC9}" srcOrd="0" destOrd="0" presId="urn:microsoft.com/office/officeart/2005/8/layout/list1"/>
    <dgm:cxn modelId="{869EFAEA-40EC-4482-BB12-567DF2509AFB}" type="presParOf" srcId="{C89042B0-E4CB-48FA-9DE1-CB31CB67CCF3}" destId="{69428CA9-D91D-4011-9C88-5148CB5E4397}" srcOrd="1" destOrd="0" presId="urn:microsoft.com/office/officeart/2005/8/layout/list1"/>
    <dgm:cxn modelId="{395AE7C9-E733-4F6C-B5FD-9BFD2F5FED7F}" type="presParOf" srcId="{0C045DC1-0C3D-4F02-B90F-3EF2A155329F}" destId="{497CDA19-99BD-4B3A-B3CF-AF24F950F4B7}" srcOrd="1" destOrd="0" presId="urn:microsoft.com/office/officeart/2005/8/layout/list1"/>
    <dgm:cxn modelId="{B6E57F30-0074-4E37-84B2-0755FDACBF36}" type="presParOf" srcId="{0C045DC1-0C3D-4F02-B90F-3EF2A155329F}" destId="{4C9C66BD-A001-4FD9-BDE4-6C28C907B92D}" srcOrd="2" destOrd="0" presId="urn:microsoft.com/office/officeart/2005/8/layout/list1"/>
    <dgm:cxn modelId="{709B9CD6-717C-4439-93E4-84A38F4ACE1F}" type="presParOf" srcId="{0C045DC1-0C3D-4F02-B90F-3EF2A155329F}" destId="{51BCBCF8-161D-4A71-94EE-86E64FF140FA}" srcOrd="3" destOrd="0" presId="urn:microsoft.com/office/officeart/2005/8/layout/list1"/>
    <dgm:cxn modelId="{F2EA9B09-9A22-46AD-BFEE-5EF41E88BADE}" type="presParOf" srcId="{0C045DC1-0C3D-4F02-B90F-3EF2A155329F}" destId="{DFA4E0C9-0613-4C61-89D6-2134EA4BD6CD}" srcOrd="4" destOrd="0" presId="urn:microsoft.com/office/officeart/2005/8/layout/list1"/>
    <dgm:cxn modelId="{26BCF43F-2325-42BD-B080-2751907A58C0}" type="presParOf" srcId="{DFA4E0C9-0613-4C61-89D6-2134EA4BD6CD}" destId="{64F975E4-37CE-4E04-AFDE-C2BC5DA7797E}" srcOrd="0" destOrd="0" presId="urn:microsoft.com/office/officeart/2005/8/layout/list1"/>
    <dgm:cxn modelId="{9E11F091-D92D-4F55-B174-18DA5BFB5040}" type="presParOf" srcId="{DFA4E0C9-0613-4C61-89D6-2134EA4BD6CD}" destId="{182CA33E-FF14-46EF-B9D0-EC4D55F1C63C}" srcOrd="1" destOrd="0" presId="urn:microsoft.com/office/officeart/2005/8/layout/list1"/>
    <dgm:cxn modelId="{F68BB4D2-98A1-46C1-94AD-EF01FC54D806}" type="presParOf" srcId="{0C045DC1-0C3D-4F02-B90F-3EF2A155329F}" destId="{534E1926-8807-4D13-B67D-0068ABE9AA9E}" srcOrd="5" destOrd="0" presId="urn:microsoft.com/office/officeart/2005/8/layout/list1"/>
    <dgm:cxn modelId="{4D02104B-B75B-4CE4-8FB1-424AAE929075}" type="presParOf" srcId="{0C045DC1-0C3D-4F02-B90F-3EF2A155329F}" destId="{52CBBF8F-E6DE-4559-AC1A-281DA4D90E31}" srcOrd="6" destOrd="0" presId="urn:microsoft.com/office/officeart/2005/8/layout/list1"/>
    <dgm:cxn modelId="{AF37B55F-D248-452B-99DF-4D252DD2B795}" type="presParOf" srcId="{0C045DC1-0C3D-4F02-B90F-3EF2A155329F}" destId="{BE3F7B6F-24BC-4C5F-9024-3449DDA12E00}" srcOrd="7" destOrd="0" presId="urn:microsoft.com/office/officeart/2005/8/layout/list1"/>
    <dgm:cxn modelId="{51B8D57D-773A-44BB-A0B8-D49EA636ECEA}" type="presParOf" srcId="{0C045DC1-0C3D-4F02-B90F-3EF2A155329F}" destId="{AB91EE32-A288-425E-8610-A80112206F06}" srcOrd="8" destOrd="0" presId="urn:microsoft.com/office/officeart/2005/8/layout/list1"/>
    <dgm:cxn modelId="{4D784F8F-FA79-4484-A908-81D5A843D512}" type="presParOf" srcId="{AB91EE32-A288-425E-8610-A80112206F06}" destId="{43B1DC92-7E8A-484D-AD95-34E6C5D66161}" srcOrd="0" destOrd="0" presId="urn:microsoft.com/office/officeart/2005/8/layout/list1"/>
    <dgm:cxn modelId="{A1176E81-FEFB-489E-8BC1-1E203128635D}" type="presParOf" srcId="{AB91EE32-A288-425E-8610-A80112206F06}" destId="{924B3D28-8376-4AF3-8B84-27D0BC955EE9}" srcOrd="1" destOrd="0" presId="urn:microsoft.com/office/officeart/2005/8/layout/list1"/>
    <dgm:cxn modelId="{036B284D-86CA-4E2D-985D-33E90F981B27}" type="presParOf" srcId="{0C045DC1-0C3D-4F02-B90F-3EF2A155329F}" destId="{7634F281-0431-44BB-BDC7-940B2D6DFB9D}" srcOrd="9" destOrd="0" presId="urn:microsoft.com/office/officeart/2005/8/layout/list1"/>
    <dgm:cxn modelId="{239ECAAF-264A-486E-A514-6CF36D4CE1CD}" type="presParOf" srcId="{0C045DC1-0C3D-4F02-B90F-3EF2A155329F}" destId="{E80FD78B-BB86-40E4-AC8D-7C6FEF0D8334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357166"/>
            <a:ext cx="8929718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«Война, изменившая </a:t>
            </a:r>
            <a:br>
              <a:rPr lang="ru-RU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карту Европы»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arm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516990"/>
            <a:ext cx="5422400" cy="43410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Задание: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Нужно выбрать цель сегодняшнего урока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Узнать об особенностях экономического и политического развития Германии.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Узнать о причинах и последствиях замедления темпов промышленного развития Франции.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Рассмотреть причины, ход, результаты Франко-прусской войны.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Отто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фон Бисмарк: «Я был твердо уверен, что на пути к нашему дальнейшему национальному развитию, как экстенсивному, так и интенсивному – по ту сторону Майна, неизбежно придется вести войну с Францией. И что в нашей внешней и внутренней политике мы ни при каких условиях не должны упускать из виду этой возможности. Я был убежден… что единая Германия – лишь вопрос времени и что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Северо-Германский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союз только первый этап на пути к его разрешению, но что вместе с тем не стоит слишком рано вводить в надлежащие рамки враждебное отношение Франции… Я не сомневался, что германо-французскую войну придется вести до того, как осуществиться построение единенной Германии»</a:t>
            </a: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Австрийский дипломат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Витцум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: «… Нет ничего более омерзительного и вместе с тем, поучительного, чем зрелище, которое за шесть месяцев представляет Франция… Если император Наполеон отвечает или воображает, что отвечает за порядок на улице, то невозможно строить себе иллюзию на счет беспорядка, царящего в умах… Он окружил себя министрами, не пользующимися ни его доверием, ни доверием нации… Как выйти из этого хаоса, который грозит проглотить вместе с властью Наполеона III основы монархического порядка в Европе. Сколько бы мы не искали выхода, есть только одно средство – война»</a:t>
            </a: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Наполеон III: « Военная мощь Франции достигла необходимого развития, ее военные ресурсы находятся на высоком уровне, соответствующем ее мировому предназначению… наше вооружение усовершенствовано, наши арсеналы и склады полны, наши резервы обучены…» </a:t>
            </a:r>
            <a:r>
              <a:rPr lang="ru-RU" baseline="30000" dirty="0" smtClean="0"/>
              <a:t>1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e3acbe7f43335695ca049189bce737c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514" y="0"/>
            <a:ext cx="1644486" cy="23202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23076" cy="19288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85926"/>
            <a:ext cx="8229600" cy="3643338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Наполеон III стремился победоносной войной с Пруссией спасти режим.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Вильгельм I и Бисмарк хотели завершить объединение Германии, которому препятствовала Франция и покончить с ее лидерством в Европе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Стремление Германии захватить Эльзас и Лотарингию.»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alsace-lorrain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20" y="4643446"/>
            <a:ext cx="2143140" cy="2028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события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франко – прусской войны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571612"/>
          <a:ext cx="8072494" cy="32092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71702"/>
                <a:gridCol w="6000792"/>
              </a:tblGrid>
              <a:tr h="398012"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3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Событие</a:t>
                      </a:r>
                      <a:endParaRPr lang="ru-RU" sz="3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012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Франция объявила войну Пруссии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012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сентября 1870 г.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012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Наполеон III сдался в плен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012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сентября 1870 г.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012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Временное правительство Франции подписало перемирие с Пруссией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012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сентября 1871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Кроссворд – наоборот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Наполеон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Бисмарк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Эльзас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Испания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Седан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Пруссия</a:t>
            </a:r>
          </a:p>
          <a:p>
            <a:endParaRPr lang="ru-RU" dirty="0"/>
          </a:p>
        </p:txBody>
      </p:sp>
      <p:pic>
        <p:nvPicPr>
          <p:cNvPr id="4" name="Рисунок 3" descr="k1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1857364"/>
            <a:ext cx="3233744" cy="36747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Подготовиться к контрольной работе по теме: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«Строительство новой Европы»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(п. 7 -14)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Odev-y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3613866"/>
            <a:ext cx="2809880" cy="32441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325</Words>
  <PresentationFormat>Экран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«Война, изменившая  карту Европы»</vt:lpstr>
      <vt:lpstr>Задание:  Нужно выбрать цель сегодняшнего урока</vt:lpstr>
      <vt:lpstr>Слайд 3</vt:lpstr>
      <vt:lpstr>Слайд 4</vt:lpstr>
      <vt:lpstr>Основные события  франко – прусской войны</vt:lpstr>
      <vt:lpstr>Итоги:</vt:lpstr>
      <vt:lpstr>Кроссворд – наоборот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«Война изменившая  карту Европы»</dc:title>
  <dc:creator>User</dc:creator>
  <cp:lastModifiedBy>User</cp:lastModifiedBy>
  <cp:revision>14</cp:revision>
  <dcterms:created xsi:type="dcterms:W3CDTF">2015-11-17T16:09:32Z</dcterms:created>
  <dcterms:modified xsi:type="dcterms:W3CDTF">2015-11-18T00:50:01Z</dcterms:modified>
</cp:coreProperties>
</file>