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5" r:id="rId17"/>
    <p:sldId id="276" r:id="rId18"/>
    <p:sldId id="277" r:id="rId19"/>
    <p:sldId id="279" r:id="rId20"/>
    <p:sldId id="278" r:id="rId21"/>
    <p:sldId id="282" r:id="rId22"/>
    <p:sldId id="281" r:id="rId23"/>
    <p:sldId id="284" r:id="rId24"/>
    <p:sldId id="285" r:id="rId25"/>
    <p:sldId id="283" r:id="rId26"/>
    <p:sldId id="286" r:id="rId27"/>
    <p:sldId id="288" r:id="rId28"/>
    <p:sldId id="287" r:id="rId29"/>
    <p:sldId id="272" r:id="rId30"/>
    <p:sldId id="27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8" autoAdjust="0"/>
    <p:restoredTop sz="94692" autoAdjust="0"/>
  </p:normalViewPr>
  <p:slideViewPr>
    <p:cSldViewPr>
      <p:cViewPr>
        <p:scale>
          <a:sx n="43" d="100"/>
          <a:sy n="43" d="100"/>
        </p:scale>
        <p:origin x="-1301" y="-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://givotnie.com/dikie-givotnie/dikaya-sobaka-ding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://givotnie.com/ohota/oxota-2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://givotnie.com/dikie-givotnie/muraved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givotnie.com/nasekomie/muravi-chast-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givotnie.com/dikie-givotnie/belk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givotnie.com/dikie-givotnie/lis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ivotnie.com/dikie-givotnie/vombat/" TargetMode="External"/><Relationship Id="rId2" Type="http://schemas.openxmlformats.org/officeDocument/2006/relationships/hyperlink" Target="http://givotnie.com/dikie-givotnie/kengu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ivotnie.com/dikie-givotnie/opossu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givotnie.com/sumchatye/sumchatyj-dyavol/" TargetMode="External"/><Relationship Id="rId2" Type="http://schemas.openxmlformats.org/officeDocument/2006/relationships/hyperlink" Target="http://givotnie.com/sumchatye/sumchataya-kunic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hyperlink" Target="http://givotnie.com/dikie-givotnie/mysh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://givotnie.com/presmykayushhiesya/yashhericy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givotnie.com/dikie-givotnie/zemlerojka/" TargetMode="External"/><Relationship Id="rId7" Type="http://schemas.openxmlformats.org/officeDocument/2006/relationships/image" Target="../media/image37.jpg"/><Relationship Id="rId2" Type="http://schemas.openxmlformats.org/officeDocument/2006/relationships/hyperlink" Target="http://givotnie.com/dikie-givotnie/krys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votnie.com/dikie-givotnie/belka/" TargetMode="External"/><Relationship Id="rId5" Type="http://schemas.openxmlformats.org/officeDocument/2006/relationships/hyperlink" Target="http://givotnie.com/dikie-givotnie/kenguru/" TargetMode="External"/><Relationship Id="rId4" Type="http://schemas.openxmlformats.org/officeDocument/2006/relationships/hyperlink" Target="http://givotnie.com/gryzuny/tushkanchiki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://givotnie.com/sumchatye/sumchataya-kunica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givotnie.com/presmykayushhiesya/yashhericy/" TargetMode="External"/><Relationship Id="rId2" Type="http://schemas.openxmlformats.org/officeDocument/2006/relationships/hyperlink" Target="http://givotnie.com/zemnovodnye/lyagushki-ili-zhab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hyperlink" Target="http://givotnie.com/ptisi/popugai/" TargetMode="External"/><Relationship Id="rId4" Type="http://schemas.openxmlformats.org/officeDocument/2006/relationships/hyperlink" Target="http://givotnie.com/dikie-givotnie/krysa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4.jpg"/><Relationship Id="rId4" Type="http://schemas.openxmlformats.org/officeDocument/2006/relationships/image" Target="../media/image4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СЕМЕЙСТВО СУМЧАТЫЕ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6" y="1052736"/>
            <a:ext cx="3780420" cy="25202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36" y="1067584"/>
            <a:ext cx="4283968" cy="45729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3419872" cy="24685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792" y="1067584"/>
            <a:ext cx="1872208" cy="22466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782845"/>
            <a:ext cx="3419872" cy="20751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2846"/>
            <a:ext cx="5125050" cy="207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0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16" y="1"/>
            <a:ext cx="9131384" cy="6878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8417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t="4311" r="6586" b="13496"/>
          <a:stretch/>
        </p:blipFill>
        <p:spPr>
          <a:xfrm>
            <a:off x="-180528" y="0"/>
            <a:ext cx="9324528" cy="6858000"/>
          </a:xfrm>
        </p:spPr>
      </p:pic>
    </p:spTree>
    <p:extLst>
      <p:ext uri="{BB962C8B-B14F-4D97-AF65-F5344CB8AC3E}">
        <p14:creationId xmlns:p14="http://schemas.microsoft.com/office/powerpoint/2010/main" val="17273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-99392"/>
            <a:ext cx="7772400" cy="98072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КЕНГУРУ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29718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Если вас, дорогие друзья, спросят, кто самый лучший прыгун в мире, можете не задумываясь отвечать –</a:t>
            </a:r>
            <a:r>
              <a:rPr lang="ru-RU" b="1" dirty="0"/>
              <a:t>кенгуру</a:t>
            </a:r>
            <a:r>
              <a:rPr lang="ru-RU" dirty="0"/>
              <a:t>.</a:t>
            </a:r>
          </a:p>
          <a:p>
            <a:r>
              <a:rPr lang="ru-RU" dirty="0"/>
              <a:t>В Австралии и некоторых островах вокруг нее, а только там живут эти удивительные животные, насчитывается около 50 видов кенгуру. Существует миф о самом происхождении названия – кенгуру. Когда европейцы первый раз высадились на берег Австралии, то первое увиденное животное было кенгуру. На вопрос, как оно называется, абориген ответил: «Не понимаю». Это словосочетание прозвучало, как кенгуру. Не зная местный язык, европейцы подумали, что это название животного, и начали так его и называть – кенгуру. В настоящее время лингвисты оспаривают этот миф, но я думаю, как бы там, ни было, а привычное название никто менять не будет.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5220072" cy="31683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764704"/>
            <a:ext cx="3923928" cy="316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6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140968"/>
            <a:ext cx="8964488" cy="40324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Кенгуру питаются клубнями и корнями, которые ловко выкапывают когтистыми лапами. Эти, на первый взгляд мирные животные, все же умеют за себя постоять (например, перед </a:t>
            </a:r>
            <a:r>
              <a:rPr lang="ru-RU" u="sng" dirty="0">
                <a:hlinkClick r:id="rId2" tooltip="дикая собака динго"/>
              </a:rPr>
              <a:t>собакой </a:t>
            </a:r>
            <a:r>
              <a:rPr lang="ru-RU" u="sng" dirty="0" smtClean="0">
                <a:hlinkClick r:id="rId2" tooltip="дикая собака динго"/>
              </a:rPr>
              <a:t>динго</a:t>
            </a:r>
            <a:r>
              <a:rPr lang="ru-RU" u="sng" dirty="0" smtClean="0"/>
              <a:t>(</a:t>
            </a:r>
            <a:r>
              <a:rPr lang="ru-RU" u="sng" dirty="0" err="1" smtClean="0"/>
              <a:t>тилацин</a:t>
            </a:r>
            <a:r>
              <a:rPr lang="ru-RU" u="sng" dirty="0" smtClean="0"/>
              <a:t>)</a:t>
            </a:r>
            <a:r>
              <a:rPr lang="ru-RU" dirty="0" smtClean="0"/>
              <a:t>). </a:t>
            </a:r>
            <a:r>
              <a:rPr lang="ru-RU" dirty="0"/>
              <a:t>Для этого им служат сильные задние </a:t>
            </a:r>
            <a:r>
              <a:rPr lang="ru-RU" dirty="0" smtClean="0"/>
              <a:t>лапы. </a:t>
            </a:r>
            <a:r>
              <a:rPr lang="ru-RU" b="1" dirty="0" smtClean="0"/>
              <a:t>Кенгуру</a:t>
            </a:r>
            <a:r>
              <a:rPr lang="ru-RU" dirty="0"/>
              <a:t> моментально переносят вес своего тела мощный на хвост и задними конечностями наносят страшный удар. На задних лапах кенгуру имеют по 4 пальца с длинными и острыми как ножи когтями. Правда чаще всего животные спасаются бегством. Отталкиваясь мощными задними лапами, кенгуру несутся огромными прыжками до 12 метров в длину и около 3 метров в высоту. Так прыгать не умеет больше ни одно животное в мире.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3140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355976" cy="314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1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91704"/>
            <a:ext cx="9144000" cy="375432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Вызывает не меньший интерес </a:t>
            </a:r>
            <a:r>
              <a:rPr lang="ru-RU" b="1" dirty="0"/>
              <a:t>рождение и выращивание малышей кенгуру</a:t>
            </a:r>
            <a:r>
              <a:rPr lang="ru-RU" dirty="0"/>
              <a:t>. Даже в зоопарке можно иногда увидеть, как из сумки на животе матери вдруг выглядывает любопытная мордочка. При малейшей опасности кенгуренок прячется. Сумка кенгуру – это глубокая складка шкуры, которая занимает практически весь живот. Кенгуренок рождается слепым, голым и крохотным. Представьте, у кенгуру ростом длиной с хвостом более 2.5 метров рождается детеныш всего 3 см. Родившись, малыш сразу отправляется в свое первое путешествие. Цепляясь острыми коготками за шерсть матери, кенгуренок заползает в сумку. Мать кормит малыша молоком около 65 дней. А вот прячется кенгуренок в сумке от опасности или холода до восьмимесячного возраста.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59832" cy="3391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16"/>
          <a:stretch/>
        </p:blipFill>
        <p:spPr>
          <a:xfrm>
            <a:off x="6292708" y="0"/>
            <a:ext cx="2851292" cy="33117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77" y="-22947"/>
            <a:ext cx="3168352" cy="341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12976"/>
            <a:ext cx="9144000" cy="3645024"/>
          </a:xfrm>
        </p:spPr>
        <p:txBody>
          <a:bodyPr>
            <a:normAutofit/>
          </a:bodyPr>
          <a:lstStyle/>
          <a:p>
            <a:r>
              <a:rPr lang="ru-RU" dirty="0"/>
              <a:t>В настоящее время популяции </a:t>
            </a:r>
            <a:r>
              <a:rPr lang="ru-RU" b="1" dirty="0"/>
              <a:t>кенгуру</a:t>
            </a:r>
            <a:r>
              <a:rPr lang="ru-RU" dirty="0"/>
              <a:t> ничто не угрожает. В Австралии </a:t>
            </a:r>
            <a:r>
              <a:rPr lang="ru-RU" u="sng" dirty="0">
                <a:hlinkClick r:id="rId2" tooltip="охота"/>
              </a:rPr>
              <a:t>охота</a:t>
            </a:r>
            <a:r>
              <a:rPr lang="ru-RU" dirty="0"/>
              <a:t> на кенгуру является обычным делом. Охотятся на них ради вкусного мяса и крепкой шкуры. Но, как вы понимаете, все хорошо в меру. И если охоту на кенгуру пустить на самотек – это может изменить ситуацию, причем не в лучшую сторону.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3240420" cy="3068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0"/>
            <a:ext cx="2592288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1"/>
            <a:ext cx="3336032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8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32048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 </a:t>
            </a:r>
            <a:r>
              <a:rPr lang="ru-RU" b="1" dirty="0" err="1"/>
              <a:t>Нумбат</a:t>
            </a:r>
            <a:r>
              <a:rPr lang="ru-RU" b="1" dirty="0"/>
              <a:t> или по-другому мурашеед</a:t>
            </a:r>
            <a:r>
              <a:rPr lang="ru-RU" dirty="0"/>
              <a:t> (не путайте </a:t>
            </a:r>
            <a:r>
              <a:rPr lang="ru-RU" dirty="0" smtClean="0"/>
              <a:t>с </a:t>
            </a:r>
            <a:r>
              <a:rPr lang="ru-RU" dirty="0" smtClean="0">
                <a:hlinkClick r:id="rId2" tooltip="Муравьед"/>
              </a:rPr>
              <a:t>муравьедом</a:t>
            </a:r>
            <a:r>
              <a:rPr lang="ru-RU" dirty="0"/>
              <a:t>) – один из самых зубастых млекопитающих на Земле. В его рту насчитывается 52 зуба. Нельзя, правда, сказать, что они большие, скорее они даже недоразвитые, но их количество говорит об удивительных фактах. Совсем до недавнего времени ученые считали, что </a:t>
            </a:r>
            <a:r>
              <a:rPr lang="ru-RU" dirty="0" err="1"/>
              <a:t>нумбат</a:t>
            </a:r>
            <a:r>
              <a:rPr lang="ru-RU" dirty="0"/>
              <a:t> прямой потомок мезозойских сумчатых насекомоядных животных – родоначальников всех сумчатых вообще. А если так, то </a:t>
            </a:r>
            <a:r>
              <a:rPr lang="ru-RU" dirty="0" err="1"/>
              <a:t>нумбат</a:t>
            </a:r>
            <a:r>
              <a:rPr lang="ru-RU" dirty="0"/>
              <a:t> самое древнее млекопитающее на Земле.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8244408" cy="24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0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225" y="28346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424847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Но с недавних пор натуралисты пересмотрели позиции </a:t>
            </a:r>
            <a:r>
              <a:rPr lang="ru-RU" b="1" dirty="0"/>
              <a:t>мурашееда</a:t>
            </a:r>
            <a:r>
              <a:rPr lang="ru-RU" dirty="0"/>
              <a:t> и пришли к вот такому выводу: такое огромное количество зубов – это последствия эволюционного развития, так сказать приспособляемости к образу жизни. Ведь </a:t>
            </a:r>
            <a:r>
              <a:rPr lang="ru-RU" dirty="0" err="1"/>
              <a:t>нумбату</a:t>
            </a:r>
            <a:r>
              <a:rPr lang="ru-RU" dirty="0"/>
              <a:t> нужно перетирать, хоть и хрупкие, но все же </a:t>
            </a:r>
            <a:r>
              <a:rPr lang="ru-RU" dirty="0" smtClean="0"/>
              <a:t>панцири </a:t>
            </a:r>
            <a:r>
              <a:rPr lang="ru-RU" dirty="0"/>
              <a:t>термитов и </a:t>
            </a:r>
            <a:r>
              <a:rPr lang="ru-RU" u="sng" dirty="0">
                <a:hlinkClick r:id="rId2" tooltip="Муравьи. Часть 2."/>
              </a:rPr>
              <a:t>муравьев</a:t>
            </a:r>
            <a:r>
              <a:rPr lang="ru-RU" dirty="0"/>
              <a:t>, причем в огромном количестве. Ведь и название свое «мурашеед» животное получило только потому, что меню его состоит исключительно из этих насекомых.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" y="0"/>
            <a:ext cx="4348759" cy="28529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5" y="72008"/>
            <a:ext cx="4788026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43924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 Оригинальность </a:t>
            </a:r>
            <a:r>
              <a:rPr lang="ru-RU" b="1" dirty="0" err="1"/>
              <a:t>нумбата</a:t>
            </a:r>
            <a:r>
              <a:rPr lang="ru-RU" dirty="0"/>
              <a:t> состоит еще и в том, что он животное хоть и сумчатое, но… сумки не имеет. «Как?», — спросите вы. А вот как. Малыши, только родившись, по шерсти матери ползут к соскам, а присосавшись к ним ртом, просто висят. И только когда подрастут, окрепнут и потяжелеют, начинают держаться еще и лапками. Такой особенностью не может похвастаться больше ни одно животное в Австралии. Подобное наблюдается только у некоторых опоссумов, которые, как известно, обитают за океаном – в Америке.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" y="0"/>
            <a:ext cx="3208928" cy="27196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20107"/>
            <a:ext cx="3151622" cy="27196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470" y="0"/>
            <a:ext cx="2788530" cy="271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793727"/>
            <a:ext cx="8964488" cy="3057203"/>
          </a:xfrm>
        </p:spPr>
        <p:txBody>
          <a:bodyPr/>
          <a:lstStyle/>
          <a:p>
            <a:r>
              <a:rPr lang="ru-RU" dirty="0"/>
              <a:t> Сам </a:t>
            </a:r>
            <a:r>
              <a:rPr lang="ru-RU" b="1" dirty="0" err="1"/>
              <a:t>нумбат</a:t>
            </a:r>
            <a:r>
              <a:rPr lang="ru-RU" dirty="0"/>
              <a:t> животное маленькое, размерами не больше </a:t>
            </a:r>
            <a:r>
              <a:rPr lang="ru-RU" u="sng" dirty="0">
                <a:hlinkClick r:id="rId2" tooltip="Белка"/>
              </a:rPr>
              <a:t>белки</a:t>
            </a:r>
            <a:r>
              <a:rPr lang="ru-RU" dirty="0"/>
              <a:t>, собственно даже его хвост напоминает беличий. Окрас довольно своеобразный и красивый. На орехово-красновато-буром фоне шесть ярких белых полос поперек спины.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14"/>
            <a:ext cx="4572000" cy="38006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008709"/>
            <a:ext cx="9144000" cy="3849291"/>
          </a:xfrm>
        </p:spPr>
        <p:txBody>
          <a:bodyPr>
            <a:normAutofit fontScale="92500"/>
          </a:bodyPr>
          <a:lstStyle/>
          <a:p>
            <a:r>
              <a:rPr lang="ru-RU" dirty="0"/>
              <a:t>  Жить мурашееды предпочитают в одиночестве. Ночью спят в сплетенном гнезде в дупле или под каким-нибудь поваленным деревом. На деревья если и залазит, то не высоко. Сон у них необычный. Они цепенеют подобно некоторым животным во время зимней спячки. Из-за такой особенности сна </a:t>
            </a:r>
            <a:r>
              <a:rPr lang="ru-RU" b="1" dirty="0" err="1"/>
              <a:t>нумбат</a:t>
            </a:r>
            <a:r>
              <a:rPr lang="ru-RU" b="1" dirty="0"/>
              <a:t> </a:t>
            </a:r>
            <a:r>
              <a:rPr lang="ru-RU" dirty="0"/>
              <a:t>часто становится жертвой завезенных в Австралию и сильно расплодившихся </a:t>
            </a:r>
            <a:r>
              <a:rPr lang="ru-RU" u="sng" dirty="0">
                <a:hlinkClick r:id="rId2" tooltip="Лиса"/>
              </a:rPr>
              <a:t>лисиц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" y="0"/>
            <a:ext cx="4848592" cy="3063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8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82" y="3849217"/>
            <a:ext cx="9108718" cy="2985195"/>
          </a:xfrm>
        </p:spPr>
        <p:txBody>
          <a:bodyPr>
            <a:normAutofit fontScale="92500"/>
          </a:bodyPr>
          <a:lstStyle/>
          <a:p>
            <a:r>
              <a:rPr lang="ru-RU" dirty="0"/>
              <a:t> Днем </a:t>
            </a:r>
            <a:r>
              <a:rPr lang="ru-RU" dirty="0" err="1"/>
              <a:t>нумбат</a:t>
            </a:r>
            <a:r>
              <a:rPr lang="ru-RU" dirty="0"/>
              <a:t> отправляется на промысел. Роет землю, правда неглубоко, раздирает гнилую древесину крепкими когтями и все с одной целью – найти своих любимых термитов. Он сует в каждую щелочку свой длинный и тонкий нос и быстро выбрасывая длинный язык, слизывает насекомых.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1" y="63221"/>
            <a:ext cx="4776263" cy="37170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185" y="62487"/>
            <a:ext cx="4320540" cy="371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406156"/>
            <a:ext cx="8229600" cy="341724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Только два вида, и только в Австралии, и только на очень ограниченной территории водятся </a:t>
            </a:r>
            <a:r>
              <a:rPr lang="ru-RU" b="1" dirty="0"/>
              <a:t>мурашееды</a:t>
            </a:r>
            <a:r>
              <a:rPr lang="ru-RU" dirty="0"/>
              <a:t>. Существование </a:t>
            </a:r>
            <a:r>
              <a:rPr lang="ru-RU" dirty="0" err="1"/>
              <a:t>нумбатов</a:t>
            </a:r>
            <a:r>
              <a:rPr lang="ru-RU" dirty="0"/>
              <a:t> находится сегодня под сильной угрозой. И, дай Бог, чтобы эту статью мне не пришлось перемещать в рубрику «вымершие животные».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2"/>
            <a:ext cx="4572000" cy="3200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782"/>
            <a:ext cx="457199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0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84929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Коала</a:t>
            </a:r>
            <a:r>
              <a:rPr lang="ru-RU" dirty="0"/>
              <a:t> – наверное, самое милое сумчатое животное, которое мне когда-нибудь, приходилось встречать. Внешне коала очень похожа на медвежонка. Маленькие глаза, торчащие уши, забавный нос и очень густой мех светло-серого цвета делает это животное очень привлекательным. Длина тела взрослой к</a:t>
            </a:r>
            <a:r>
              <a:rPr lang="ru-RU" b="1" dirty="0"/>
              <a:t>оалы</a:t>
            </a:r>
            <a:r>
              <a:rPr lang="ru-RU" dirty="0"/>
              <a:t> может достигать 85 см, а вес тела до 15 кг.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-4688"/>
            <a:ext cx="4066675" cy="304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20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8032"/>
            <a:ext cx="7787208" cy="753345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Конечности коалы очень хорошо приспособлены к жизни на деревьях, поэтому они практически не слазят с дерева, а если и слазят, то исключительно для того чтобы перелезть на другое дерево. Делают коалы это ночью, поскольку днем они либо спят, либо просто сидят на ветках неподвижно. Поскольку в рацион питания этих животных входят только листья эвкалиптовых деревьев, то и встречаются они только в эвкалиптовых лесах. Интересно то, что в большинстве листьев эвкалипта содержится большое количество синельной кислоты. Из-за этого коалам приходится тщательно перебирать их, дабы выбрать лист с малым содержанием кислот. К примеру, из 800 видов эвкалипта они принимают в пищу всего 120 видов. В сутки одной особи требуется до полутора В период размножения с октября по февраль </a:t>
            </a:r>
            <a:r>
              <a:rPr lang="ru-RU" b="1" dirty="0"/>
              <a:t>коалы</a:t>
            </a:r>
            <a:r>
              <a:rPr lang="ru-RU" dirty="0"/>
              <a:t> собираются группами до 6 особей, одним из них является самец. Спаривание также происходит на деревьях. Беременность длится чуть больше одного месяца. Как правило, за один приплод рождается всего один малыш, который весит около 5грамм и имеет длину тела не больше 2 см. На протяжении шести месяцев после родов детеныш остается в сумке у матери, как у </a:t>
            </a:r>
            <a:r>
              <a:rPr lang="ru-RU" u="sng" dirty="0">
                <a:hlinkClick r:id="rId2" tooltip="кенгуру"/>
              </a:rPr>
              <a:t>кенгуру</a:t>
            </a:r>
            <a:r>
              <a:rPr lang="ru-RU" dirty="0"/>
              <a:t>, </a:t>
            </a:r>
            <a:r>
              <a:rPr lang="ru-RU" u="sng" dirty="0">
                <a:hlinkClick r:id="rId3" tooltip="вомбат"/>
              </a:rPr>
              <a:t>вомбата</a:t>
            </a:r>
            <a:r>
              <a:rPr lang="ru-RU" dirty="0"/>
              <a:t> или </a:t>
            </a:r>
            <a:r>
              <a:rPr lang="ru-RU" u="sng" dirty="0">
                <a:hlinkClick r:id="rId4" tooltip="опоссум"/>
              </a:rPr>
              <a:t>опоссума</a:t>
            </a:r>
            <a:r>
              <a:rPr lang="ru-RU" dirty="0"/>
              <a:t> 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97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 По истечении этого срока он еще полгода будет передвигаться на спине у матери, вцепившись в Самки коалы покидают своих родителей в возрасте 12-18 месяцев, самцы делают это гораздо позже — в 2-3 года. Средняя продолжительность жизни </a:t>
            </a:r>
            <a:r>
              <a:rPr lang="ru-RU" b="1" dirty="0"/>
              <a:t>коалы</a:t>
            </a:r>
            <a:r>
              <a:rPr lang="ru-RU" dirty="0"/>
              <a:t> составляет 12 лет хотя были замечены особи возрастом и в 20 лет. С 1924 года на территории Австралии было убито более 2 млн. коал, поэтому правительство запретило охоту на этих животных. На данный момент их главной опасностью считаются пожары и вырубка лесов эвкалипта. На сегодняшний день популяция коал составляет 50 000 особей. И я искренне надеюсь, что количество </a:t>
            </a:r>
            <a:r>
              <a:rPr lang="ru-RU" b="1" dirty="0"/>
              <a:t>коал</a:t>
            </a:r>
            <a:r>
              <a:rPr lang="ru-RU" dirty="0"/>
              <a:t> будет увеличиваться с каждым годом. ее мех.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2"/>
            <a:ext cx="3635896" cy="25585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-32173"/>
            <a:ext cx="3456384" cy="259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3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Самки коалы покидают своих родителей в возрасте 12-18 месяцев, самцы делают это гораздо позже — в 2-3 года. Средняя продолжительность жизни </a:t>
            </a:r>
            <a:r>
              <a:rPr lang="ru-RU" b="1" dirty="0"/>
              <a:t>коалы</a:t>
            </a:r>
            <a:r>
              <a:rPr lang="ru-RU" dirty="0"/>
              <a:t> составляет 12 лет хотя были замечены особи возрастом и в 20 лет. С 1924 года на территории Австралии было убито более 2 млн. коал, поэтому правительство запретило охоту на этих животных. На данный момент их главной опасностью считаются пожары и вырубка лесов эвкалипта. На сегодняшний день популяция коал составляет 50 000 особей. И я искренне надеюсь, что количество </a:t>
            </a:r>
            <a:r>
              <a:rPr lang="ru-RU" b="1" dirty="0"/>
              <a:t>коал</a:t>
            </a:r>
            <a:r>
              <a:rPr lang="ru-RU" dirty="0"/>
              <a:t> будет увеличиваться с каждым годом.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152" y="104165"/>
            <a:ext cx="1913384" cy="244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86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Мышь сумчатая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67533"/>
            <a:ext cx="8229600" cy="4525963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b="1" dirty="0"/>
              <a:t>Сумчатая мышь</a:t>
            </a:r>
            <a:r>
              <a:rPr lang="ru-RU" dirty="0"/>
              <a:t> – хищник, как и сумчатый волк, </a:t>
            </a:r>
            <a:r>
              <a:rPr lang="ru-RU" u="sng" dirty="0">
                <a:hlinkClick r:id="rId2" tooltip="Сумчатая куница"/>
              </a:rPr>
              <a:t>сумчатая куница</a:t>
            </a:r>
            <a:r>
              <a:rPr lang="ru-RU" dirty="0"/>
              <a:t> или </a:t>
            </a:r>
            <a:r>
              <a:rPr lang="ru-RU" u="sng" dirty="0">
                <a:hlinkClick r:id="rId3" tooltip="Сумчатый дьявол"/>
              </a:rPr>
              <a:t>сумчатый дьявол</a:t>
            </a:r>
            <a:r>
              <a:rPr lang="ru-RU" dirty="0"/>
              <a:t>. Да-да, я не оговорился, именно хищник. Размер жертв у нее, правда, поменьше, чем у других. Но, скажем, обыкновенную </a:t>
            </a:r>
            <a:r>
              <a:rPr lang="ru-RU" u="sng" dirty="0">
                <a:hlinkClick r:id="rId4" tooltip="Мышь"/>
              </a:rPr>
              <a:t>мышь</a:t>
            </a:r>
            <a:r>
              <a:rPr lang="ru-RU" dirty="0"/>
              <a:t> убивает без труда, даже если та больше, чем сумчатая мышь.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052736"/>
            <a:ext cx="228600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72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75445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   На аппетит эти маленькие хищники также не жалуются. Однажды пронаблюдали за одним из самых маленьких представителем </a:t>
            </a:r>
            <a:r>
              <a:rPr lang="ru-RU" b="1" dirty="0"/>
              <a:t>сумчатых мышей</a:t>
            </a:r>
            <a:r>
              <a:rPr lang="ru-RU" dirty="0"/>
              <a:t> (их в Австралии 39 видов</a:t>
            </a:r>
            <a:r>
              <a:rPr lang="ru-RU" dirty="0" smtClean="0"/>
              <a:t>). </a:t>
            </a:r>
            <a:r>
              <a:rPr lang="ru-RU" dirty="0"/>
              <a:t>Эта малютка за одну только ночь съела </a:t>
            </a:r>
            <a:r>
              <a:rPr lang="ru-RU" u="sng" dirty="0" smtClean="0">
                <a:hlinkClick r:id="rId2" tooltip="Ящерицы"/>
              </a:rPr>
              <a:t>ящерицу</a:t>
            </a:r>
            <a:r>
              <a:rPr lang="ru-RU" u="sng" dirty="0" smtClean="0"/>
              <a:t> </a:t>
            </a:r>
            <a:r>
              <a:rPr lang="ru-RU" dirty="0" smtClean="0"/>
              <a:t>вместе </a:t>
            </a:r>
            <a:r>
              <a:rPr lang="ru-RU" dirty="0"/>
              <a:t>с костями и шкурой, да еще </a:t>
            </a:r>
            <a:r>
              <a:rPr lang="ru-RU" dirty="0" smtClean="0"/>
              <a:t>и </a:t>
            </a:r>
            <a:r>
              <a:rPr lang="ru-RU" dirty="0"/>
              <a:t>закусила пятью личинками майского жука. Все это составляло по весу почти в полтора раза больше, чем весила сама сумчатая мышь.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04" y="24263"/>
            <a:ext cx="4320540" cy="268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80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19461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Самка </a:t>
            </a:r>
            <a:r>
              <a:rPr lang="ru-RU" dirty="0" smtClean="0"/>
              <a:t>приводит </a:t>
            </a:r>
            <a:r>
              <a:rPr lang="ru-RU" dirty="0"/>
              <a:t>до 10 малышей. Сначала они, как и положено, у сумчатых сидят в сумка, а немного повзрослев, перебираются к матери на спину. Так она с ними и путешествует. Если вдруг возникнет опасность, сумчатая мышь стряхивает с себя детвору и убегает, уводя за собой неприятеля. Малыши в это время разбегаются врассыпную и прячутся, кто, где сможет. Позже мать обязательно возвращается и нежным попискиванием призывает к себе потомство. Те отвечают ей таким же писком и быстро сбегаются со всех сторон.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43" y="-30941"/>
            <a:ext cx="4320540" cy="27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11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108101"/>
            <a:ext cx="8229600" cy="399330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Как я уже говорил выше, известно 39 видов </a:t>
            </a:r>
            <a:r>
              <a:rPr lang="ru-RU" b="1" dirty="0"/>
              <a:t>сумчатых мышей</a:t>
            </a:r>
            <a:r>
              <a:rPr lang="ru-RU" dirty="0"/>
              <a:t>. Все они разные и непохожи друг на друга. Одни из них похожи на </a:t>
            </a:r>
            <a:r>
              <a:rPr lang="ru-RU" u="sng" dirty="0">
                <a:hlinkClick r:id="rId2" tooltip="Крыса"/>
              </a:rPr>
              <a:t>крыс</a:t>
            </a:r>
            <a:r>
              <a:rPr lang="ru-RU" dirty="0"/>
              <a:t>, мышей или </a:t>
            </a:r>
            <a:r>
              <a:rPr lang="ru-RU" u="sng" dirty="0">
                <a:hlinkClick r:id="rId3" tooltip="Землеройка"/>
              </a:rPr>
              <a:t>землероек</a:t>
            </a:r>
            <a:r>
              <a:rPr lang="ru-RU" dirty="0"/>
              <a:t>, другие на </a:t>
            </a:r>
            <a:r>
              <a:rPr lang="ru-RU" u="sng" dirty="0">
                <a:hlinkClick r:id="rId4" tooltip="Тушканчики"/>
              </a:rPr>
              <a:t>тушканчиков</a:t>
            </a:r>
            <a:r>
              <a:rPr lang="ru-RU" dirty="0"/>
              <a:t> или даже  миниатюрных </a:t>
            </a:r>
            <a:r>
              <a:rPr lang="ru-RU" u="sng" dirty="0">
                <a:hlinkClick r:id="rId5" tooltip="Кенгуру"/>
              </a:rPr>
              <a:t>кенгуру</a:t>
            </a:r>
            <a:r>
              <a:rPr lang="ru-RU" dirty="0"/>
              <a:t>. По размерам они тоже сильно отличаются – бывают величиной от маленькой мышки до крупной </a:t>
            </a:r>
            <a:r>
              <a:rPr lang="ru-RU" u="sng" dirty="0">
                <a:hlinkClick r:id="rId6" tooltip="Белка"/>
              </a:rPr>
              <a:t>белки</a:t>
            </a:r>
            <a:r>
              <a:rPr lang="ru-RU" dirty="0"/>
              <a:t>. Но одно их объединяет все они плотоядные, а значит хищники.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30" y="260648"/>
            <a:ext cx="4320540" cy="257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19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ru-RU" dirty="0" smtClean="0"/>
              <a:t>Дьявол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99330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 Сумч</a:t>
            </a:r>
            <a:r>
              <a:rPr lang="ru-RU" b="1" dirty="0"/>
              <a:t>атый дьявол</a:t>
            </a:r>
            <a:r>
              <a:rPr lang="ru-RU" dirty="0"/>
              <a:t>. Австралийский континент вместе с окружающими его островами очень богат разнообразием сумчатых животных. Некоторые даже шутят, что там и птицы сумчатые. Но вот хищников среди них очень мало. Сумчатый волк, </a:t>
            </a:r>
            <a:r>
              <a:rPr lang="ru-RU" u="sng" dirty="0">
                <a:hlinkClick r:id="rId2" tooltip="Сумчатая куница"/>
              </a:rPr>
              <a:t>сумчатая куница</a:t>
            </a:r>
            <a:r>
              <a:rPr lang="ru-RU" dirty="0"/>
              <a:t>, сумчатая мышь и сумчатый дьявол о котором я расскажу сегодня, вот, пожалуй, и весь перечень.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85" y="620688"/>
            <a:ext cx="432054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0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655565"/>
            <a:ext cx="8229600" cy="4525963"/>
          </a:xfrm>
        </p:spPr>
        <p:txBody>
          <a:bodyPr/>
          <a:lstStyle/>
          <a:p>
            <a:r>
              <a:rPr lang="ru-RU" dirty="0"/>
              <a:t>  Животное именуемое </a:t>
            </a:r>
            <a:r>
              <a:rPr lang="ru-RU" b="1" dirty="0"/>
              <a:t>сумчатым дьяволом </a:t>
            </a:r>
            <a:r>
              <a:rPr lang="ru-RU" dirty="0"/>
              <a:t>не зря так назвали. Этот зверь не просто хищник, а действительно дьявол во плоти. Он злой до бешенства и даже звуки которые издает сумчатый дьявол похожи на рев с каким-то жутковатым кашлем.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9558"/>
            <a:ext cx="5328622" cy="347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0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19461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Сумчатый дьявол коренаст, плотно сбит, весь черный и только небольшие белые пятна на боках, груди и огузке немного придают нарядности внешнему виду.  Несоразмерно большая пасть «оснащена мощными челюстями. С их помощью сумчатый дьявол может одолеть даже большую собаку, несмотря на то, что его собственные размеры не превышают в длину и одного метра и то вместе с хвостом.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98" y="332656"/>
            <a:ext cx="432054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1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393305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В пищу </a:t>
            </a:r>
            <a:r>
              <a:rPr lang="ru-RU" b="1" dirty="0"/>
              <a:t>сумчатому дьяволу</a:t>
            </a:r>
            <a:r>
              <a:rPr lang="ru-RU" dirty="0"/>
              <a:t> идет любая пища из плоти – </a:t>
            </a:r>
            <a:r>
              <a:rPr lang="ru-RU" u="sng" dirty="0">
                <a:hlinkClick r:id="rId2" tooltip="Лягушки или жабы"/>
              </a:rPr>
              <a:t>лягушки</a:t>
            </a:r>
            <a:r>
              <a:rPr lang="ru-RU" dirty="0"/>
              <a:t>, </a:t>
            </a:r>
            <a:r>
              <a:rPr lang="ru-RU" u="sng" dirty="0">
                <a:hlinkClick r:id="rId3" tooltip="Ящерицы"/>
              </a:rPr>
              <a:t>ящерицы</a:t>
            </a:r>
            <a:r>
              <a:rPr lang="ru-RU" dirty="0"/>
              <a:t>, </a:t>
            </a:r>
            <a:r>
              <a:rPr lang="ru-RU" u="sng" dirty="0">
                <a:hlinkClick r:id="rId4" tooltip="Крыса"/>
              </a:rPr>
              <a:t>крысы</a:t>
            </a:r>
            <a:r>
              <a:rPr lang="ru-RU" dirty="0"/>
              <a:t>, валлаби и даже </a:t>
            </a:r>
            <a:r>
              <a:rPr lang="ru-RU" u="sng" dirty="0">
                <a:hlinkClick r:id="rId5" tooltip="Попугаи"/>
              </a:rPr>
              <a:t>попугаи</a:t>
            </a:r>
            <a:r>
              <a:rPr lang="ru-RU" dirty="0"/>
              <a:t>. С превеликим удовольствием хищник пользуется и дарами моря, которые выносят волны на берег. С этой целью сумчатые дьяволы часто совершают прогулки вдоль побережья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04945"/>
            <a:ext cx="313473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03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791469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Но вышеперечисленными животными рацион этих хищников не ограничивается. Немало курятников и овчарен пострадало от набегов сумчатых дьяволов. Курица или овца для хищника просто деликатес. За это фермеры сумчатого дьявола просто возненавидели. Они повсеместно истребляли животное и достигли результата. Сейчас эти своеобразные хищники остались только в горах Тасмании. Хотя некоторые натуралисты и убеждены, что живут они и в глухих местах материка.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5286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   Примерно в мае самка </a:t>
            </a:r>
            <a:r>
              <a:rPr lang="ru-RU" b="1" dirty="0"/>
              <a:t>сумчатого дьявола</a:t>
            </a:r>
            <a:r>
              <a:rPr lang="ru-RU" dirty="0"/>
              <a:t> приводит четырех малышей. До сентября они живут в сумке матери, которая, как и у других хищников открывается назад. В сентябре маленькие дьяволята покидают сумку и живут в гнезде, сделанном заботливой матерью. Малыши очень активны – бегают, прыгают и с удовольствием лазят по деревьям, чего уже не могут себе позволить взрослые сумчатые дьяволы.</a:t>
            </a:r>
          </a:p>
        </p:txBody>
      </p:sp>
    </p:spTree>
    <p:extLst>
      <p:ext uri="{BB962C8B-B14F-4D97-AF65-F5344CB8AC3E}">
        <p14:creationId xmlns:p14="http://schemas.microsoft.com/office/powerpoint/2010/main" val="1005221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" y="-14248"/>
            <a:ext cx="3452574" cy="30547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92" y="-14248"/>
            <a:ext cx="2664296" cy="30689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" y="3438696"/>
            <a:ext cx="2910096" cy="34193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"/>
          <a:stretch/>
        </p:blipFill>
        <p:spPr>
          <a:xfrm>
            <a:off x="2915816" y="3438696"/>
            <a:ext cx="3168352" cy="34193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"/>
            <a:ext cx="3059832" cy="68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3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16" y="51977"/>
            <a:ext cx="8229600" cy="1143000"/>
          </a:xfrm>
        </p:spPr>
        <p:txBody>
          <a:bodyPr/>
          <a:lstStyle/>
          <a:p>
            <a:r>
              <a:rPr lang="ru-RU" dirty="0"/>
              <a:t>   </a:t>
            </a:r>
            <a:r>
              <a:rPr lang="ru-RU" b="1" dirty="0" smtClean="0">
                <a:solidFill>
                  <a:srgbClr val="C00000"/>
                </a:solidFill>
              </a:rPr>
              <a:t>ЛЮБИТЕ </a:t>
            </a:r>
            <a:r>
              <a:rPr lang="ru-RU" b="1" u="sng" dirty="0" smtClean="0">
                <a:solidFill>
                  <a:srgbClr val="C00000"/>
                </a:solidFill>
              </a:rPr>
              <a:t>ЖИВОТНЫХ</a:t>
            </a:r>
            <a:r>
              <a:rPr lang="ru-RU" b="1" dirty="0" smtClean="0">
                <a:solidFill>
                  <a:srgbClr val="C00000"/>
                </a:solidFill>
              </a:rPr>
              <a:t>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46"/>
          <a:stretch/>
        </p:blipFill>
        <p:spPr>
          <a:xfrm>
            <a:off x="126321" y="3861048"/>
            <a:ext cx="5669815" cy="2927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861048"/>
            <a:ext cx="2736304" cy="28827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1"/>
          <a:stretch/>
        </p:blipFill>
        <p:spPr>
          <a:xfrm>
            <a:off x="4211960" y="1079729"/>
            <a:ext cx="4005321" cy="2637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051238"/>
            <a:ext cx="2701075" cy="266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5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414</Words>
  <Application>Microsoft Office PowerPoint</Application>
  <PresentationFormat>Экран (4:3)</PresentationFormat>
  <Paragraphs>31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СЕМЕЙСТВО СУМЧАТЫЕ</vt:lpstr>
      <vt:lpstr>Презентация PowerPoint</vt:lpstr>
      <vt:lpstr>Презентация PowerPoint</vt:lpstr>
      <vt:lpstr>КЕНГУРУ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Мышь сумчатая </vt:lpstr>
      <vt:lpstr>Презентация PowerPoint</vt:lpstr>
      <vt:lpstr>Презентация PowerPoint</vt:lpstr>
      <vt:lpstr>Презентация PowerPoint</vt:lpstr>
      <vt:lpstr>Дьявол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   ЛЮБИТЕ ЖИВОТНЫХ!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Семейство сумчатые</dc:title>
  <dc:creator>Админ</dc:creator>
  <cp:lastModifiedBy>Админ</cp:lastModifiedBy>
  <cp:revision>32</cp:revision>
  <dcterms:created xsi:type="dcterms:W3CDTF">2015-01-19T20:01:37Z</dcterms:created>
  <dcterms:modified xsi:type="dcterms:W3CDTF">2015-01-24T20:10:59Z</dcterms:modified>
</cp:coreProperties>
</file>