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E72BC74-4626-4D61-970F-FC5AF8EACAD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C629AF4-79A3-48E4-9E7E-D11D8788A7D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	Аргентина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Страна где солнце это бог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415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Общая площадь: 2,78 млн </a:t>
            </a:r>
            <a:r>
              <a:rPr lang="ru-RU" dirty="0" err="1"/>
              <a:t>кв.км</a:t>
            </a:r>
            <a:endParaRPr lang="ru-RU" dirty="0"/>
          </a:p>
          <a:p>
            <a:r>
              <a:rPr lang="ru-RU" dirty="0"/>
              <a:t>Население: 38,4 млн чел.</a:t>
            </a:r>
          </a:p>
          <a:p>
            <a:r>
              <a:rPr lang="ru-RU" dirty="0"/>
              <a:t>Столица: Буэнос-Айрес - 11,59 млн чел.</a:t>
            </a:r>
          </a:p>
          <a:p>
            <a:r>
              <a:rPr lang="ru-RU" dirty="0" err="1"/>
              <a:t>Госуд</a:t>
            </a:r>
            <a:r>
              <a:rPr lang="ru-RU" dirty="0"/>
              <a:t>. устройство: Федеративная республика</a:t>
            </a:r>
          </a:p>
          <a:p>
            <a:r>
              <a:rPr lang="ru-RU" dirty="0"/>
              <a:t>Глава государства: президент</a:t>
            </a:r>
          </a:p>
          <a:p>
            <a:r>
              <a:rPr lang="ru-RU" dirty="0"/>
              <a:t>Законодательный орган: двухпалатный Национальный конгресс (Сенат и Палата депутатов)</a:t>
            </a:r>
          </a:p>
          <a:p>
            <a:r>
              <a:rPr lang="ru-RU" dirty="0"/>
              <a:t>Государственный язык: испанский</a:t>
            </a:r>
          </a:p>
          <a:p>
            <a:r>
              <a:rPr lang="ru-RU" dirty="0"/>
              <a:t>Денежная единица: песо</a:t>
            </a:r>
          </a:p>
        </p:txBody>
      </p:sp>
    </p:spTree>
    <p:extLst>
      <p:ext uri="{BB962C8B-B14F-4D97-AF65-F5344CB8AC3E}">
        <p14:creationId xmlns:p14="http://schemas.microsoft.com/office/powerpoint/2010/main" val="3513681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Флаг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Полная версия флага Аргентины, включающая изображение солнца, именуется «официальным церемониальным флагом» (исп. </a:t>
            </a:r>
            <a:r>
              <a:rPr lang="ru-RU" dirty="0" err="1"/>
              <a:t>Bandera</a:t>
            </a:r>
            <a:r>
              <a:rPr lang="ru-RU" dirty="0"/>
              <a:t> </a:t>
            </a:r>
            <a:r>
              <a:rPr lang="ru-RU" dirty="0" err="1"/>
              <a:t>Oficial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Ceremonia</a:t>
            </a:r>
            <a:r>
              <a:rPr lang="ru-RU" dirty="0"/>
              <a:t>), флаг без солнца — «праздничным флагом» (исп. </a:t>
            </a:r>
            <a:r>
              <a:rPr lang="ru-RU" dirty="0" err="1"/>
              <a:t>Bandera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Ornato</a:t>
            </a:r>
            <a:r>
              <a:rPr lang="ru-RU" dirty="0"/>
              <a:t>). Официальная версия флага всегда должна подниматься выше праздничной.</a:t>
            </a:r>
          </a:p>
          <a:p>
            <a:endParaRPr lang="ru-RU" dirty="0"/>
          </a:p>
          <a:p>
            <a:r>
              <a:rPr lang="ru-RU" dirty="0"/>
              <a:t>Во всех прочих отношениях оба варианта национального флага считаются полноправными.</a:t>
            </a:r>
          </a:p>
          <a:p>
            <a:endParaRPr lang="ru-RU" dirty="0"/>
          </a:p>
          <a:p>
            <a:r>
              <a:rPr lang="ru-RU" dirty="0"/>
              <a:t>Согласно наиболее распространённой интерпретации значения флага, он олицетворяет небо, облака и солнце. Тем не менее, существует несколько народных преданий, объясняющих значение цветов флага по-иному. Согласно одному из них, голубой цвет символизирует реку Ла-Плата (</a:t>
            </a:r>
            <a:r>
              <a:rPr lang="ru-RU" dirty="0" err="1"/>
              <a:t>Río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la</a:t>
            </a:r>
            <a:r>
              <a:rPr lang="ru-RU" dirty="0"/>
              <a:t> </a:t>
            </a:r>
            <a:r>
              <a:rPr lang="ru-RU" dirty="0" err="1"/>
              <a:t>Plata</a:t>
            </a:r>
            <a:r>
              <a:rPr lang="ru-RU" dirty="0"/>
              <a:t> — буквально «Река серебра»), а белый — серебро (название «Аргентина» произошло от латинского названия серебра, лат. </a:t>
            </a:r>
            <a:r>
              <a:rPr lang="ru-RU" dirty="0" err="1"/>
              <a:t>argentum</a:t>
            </a:r>
            <a:r>
              <a:rPr lang="ru-RU" dirty="0"/>
              <a:t>). Есть также мнение, что расцветка флага основана на традиционных цветах фамилии Бурбонов. Согласно ещё одному варианту, голубой и белый — цвета одеяний Девы Марии.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0604"/>
            <a:ext cx="19716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60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Герб Аргентины - официально принят в 1944 году.</a:t>
            </a:r>
          </a:p>
          <a:p>
            <a:r>
              <a:rPr lang="ru-RU" dirty="0"/>
              <a:t>На гербе, фоном для него служат цвета аргентинского флага, изображено рукопожатие на фоне фригийского колпака - символа Свободы, равенства и процветания. Восходящие солнце - символ новой нации.</a:t>
            </a:r>
          </a:p>
          <a:p>
            <a:r>
              <a:rPr lang="ru-RU" dirty="0"/>
              <a:t>Герб обрамлён дубовыми ветками.</a:t>
            </a:r>
          </a:p>
          <a:p>
            <a:endParaRPr lang="ru-RU" dirty="0"/>
          </a:p>
          <a:p>
            <a:r>
              <a:rPr lang="ru-RU" dirty="0"/>
              <a:t>Герб Аргентины из гербов, которые "помнят" дату своего рождения - 1813 год. А от настоящих гаучо осталась только островерхая шапка на гербе Аргентины.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469" y="0"/>
            <a:ext cx="1171371" cy="168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5564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Гимн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/>
              <a:t>Слушайте смертные! Крики священные:</a:t>
            </a:r>
          </a:p>
          <a:p>
            <a:r>
              <a:rPr lang="ru-RU" dirty="0"/>
              <a:t>Свобода, Свобода, Свобода!</a:t>
            </a:r>
          </a:p>
          <a:p>
            <a:r>
              <a:rPr lang="ru-RU" dirty="0"/>
              <a:t>Слушайте треск рвущихся цепей:</a:t>
            </a:r>
          </a:p>
          <a:p>
            <a:r>
              <a:rPr lang="ru-RU" dirty="0"/>
              <a:t>Видьте на троне благородное равенство.</a:t>
            </a:r>
          </a:p>
          <a:p>
            <a:r>
              <a:rPr lang="ru-RU" dirty="0"/>
              <a:t>Уже ему достойнейший трон открыли</a:t>
            </a:r>
          </a:p>
          <a:p>
            <a:r>
              <a:rPr lang="ru-RU" dirty="0"/>
              <a:t>Объединенные провинции Юга!</a:t>
            </a:r>
          </a:p>
          <a:p>
            <a:r>
              <a:rPr lang="ru-RU" dirty="0"/>
              <a:t>И свободные  мира отвечают:</a:t>
            </a:r>
          </a:p>
          <a:p>
            <a:r>
              <a:rPr lang="ru-RU" dirty="0"/>
              <a:t>Великому народу Аргентины салют!</a:t>
            </a:r>
          </a:p>
          <a:p>
            <a:r>
              <a:rPr lang="ru-RU" dirty="0"/>
              <a:t>Великому народу Аргентины салют!</a:t>
            </a:r>
          </a:p>
          <a:p>
            <a:r>
              <a:rPr lang="ru-RU" dirty="0"/>
              <a:t>И свободные  мира отвечают:</a:t>
            </a:r>
          </a:p>
          <a:p>
            <a:r>
              <a:rPr lang="ru-RU" dirty="0"/>
              <a:t>Великому народу Аргентины салют!</a:t>
            </a:r>
          </a:p>
          <a:p>
            <a:r>
              <a:rPr lang="ru-RU" dirty="0"/>
              <a:t>Великому народу Аргентины салют!</a:t>
            </a:r>
          </a:p>
          <a:p>
            <a:endParaRPr lang="ru-RU" dirty="0"/>
          </a:p>
          <a:p>
            <a:r>
              <a:rPr lang="ru-RU" dirty="0"/>
              <a:t>(трижды)</a:t>
            </a:r>
          </a:p>
          <a:p>
            <a:r>
              <a:rPr lang="ru-RU" dirty="0"/>
              <a:t>Будут вечными лавры</a:t>
            </a:r>
          </a:p>
          <a:p>
            <a:r>
              <a:rPr lang="ru-RU" dirty="0"/>
              <a:t>Что сумели добыть.</a:t>
            </a:r>
          </a:p>
          <a:p>
            <a:r>
              <a:rPr lang="ru-RU" dirty="0"/>
              <a:t>Коронованные славой будем жить</a:t>
            </a:r>
          </a:p>
          <a:p>
            <a:r>
              <a:rPr lang="ru-RU" dirty="0"/>
              <a:t>Иль клянёмся со славой погибнуть.</a:t>
            </a:r>
          </a:p>
          <a:p>
            <a:endParaRPr lang="ru-RU" dirty="0"/>
          </a:p>
          <a:p>
            <a:r>
              <a:rPr lang="ru-RU" dirty="0"/>
              <a:t>Оригинальный текст назван " Патриотический марш" он следует за: Слушайте, смертные, крики священные</a:t>
            </a:r>
          </a:p>
          <a:p>
            <a:endParaRPr lang="ru-RU" dirty="0"/>
          </a:p>
          <a:p>
            <a:r>
              <a:rPr lang="ru-RU" dirty="0"/>
              <a:t>Свобода, свобода, свобода:</a:t>
            </a:r>
          </a:p>
          <a:p>
            <a:r>
              <a:rPr lang="ru-RU" dirty="0"/>
              <a:t>Слушайте треск рвущихся цепей:</a:t>
            </a:r>
          </a:p>
          <a:p>
            <a:r>
              <a:rPr lang="ru-RU" dirty="0"/>
              <a:t>Видьте на троне благородное равенство.</a:t>
            </a:r>
          </a:p>
          <a:p>
            <a:r>
              <a:rPr lang="ru-RU" dirty="0"/>
              <a:t>Оно станет лицом земли</a:t>
            </a:r>
          </a:p>
          <a:p>
            <a:r>
              <a:rPr lang="ru-RU" dirty="0"/>
              <a:t>Новая и прославленная Нация</a:t>
            </a:r>
          </a:p>
          <a:p>
            <a:r>
              <a:rPr lang="ru-RU" dirty="0"/>
              <a:t>Коронует его висок лавром,</a:t>
            </a:r>
          </a:p>
          <a:p>
            <a:r>
              <a:rPr lang="ru-RU" dirty="0"/>
              <a:t>И его поступь победит льва. </a:t>
            </a:r>
          </a:p>
          <a:p>
            <a:endParaRPr lang="ru-RU" dirty="0"/>
          </a:p>
          <a:p>
            <a:r>
              <a:rPr lang="ru-RU" dirty="0"/>
              <a:t>Будут вечными лавры</a:t>
            </a:r>
          </a:p>
          <a:p>
            <a:r>
              <a:rPr lang="ru-RU" dirty="0"/>
              <a:t>Что сумели добыть.</a:t>
            </a:r>
          </a:p>
          <a:p>
            <a:r>
              <a:rPr lang="ru-RU" dirty="0"/>
              <a:t>Коронованные славой будем жить</a:t>
            </a:r>
          </a:p>
          <a:p>
            <a:r>
              <a:rPr lang="ru-RU" dirty="0"/>
              <a:t>Иль клянёмся со славой погибнуть.</a:t>
            </a:r>
          </a:p>
          <a:p>
            <a:endParaRPr lang="ru-RU" dirty="0"/>
          </a:p>
          <a:p>
            <a:r>
              <a:rPr lang="ru-RU" dirty="0"/>
              <a:t>Новых победителей лица</a:t>
            </a:r>
          </a:p>
          <a:p>
            <a:r>
              <a:rPr lang="ru-RU" dirty="0"/>
              <a:t>Сам Марс кажется оживляет</a:t>
            </a:r>
          </a:p>
          <a:p>
            <a:r>
              <a:rPr lang="ru-RU" dirty="0"/>
              <a:t>Величие находит приют в его груди:</a:t>
            </a:r>
          </a:p>
          <a:p>
            <a:r>
              <a:rPr lang="ru-RU" dirty="0"/>
              <a:t>Его марш заставляет трепетать.</a:t>
            </a:r>
          </a:p>
          <a:p>
            <a:r>
              <a:rPr lang="ru-RU" dirty="0"/>
              <a:t>Потрясаются Инков могилы,</a:t>
            </a:r>
          </a:p>
          <a:p>
            <a:r>
              <a:rPr lang="ru-RU" dirty="0"/>
              <a:t>И в их пространствах вновь оживет жар,</a:t>
            </a:r>
          </a:p>
          <a:p>
            <a:r>
              <a:rPr lang="ru-RU" dirty="0"/>
              <a:t>Что обновляет его детей</a:t>
            </a:r>
          </a:p>
          <a:p>
            <a:r>
              <a:rPr lang="ru-RU" dirty="0"/>
              <a:t>Родины древнее сверкание. </a:t>
            </a:r>
          </a:p>
          <a:p>
            <a:endParaRPr lang="ru-RU" dirty="0"/>
          </a:p>
          <a:p>
            <a:r>
              <a:rPr lang="ru-RU" dirty="0"/>
              <a:t>Но горные цепи и стены предчувствуют</a:t>
            </a:r>
          </a:p>
          <a:p>
            <a:r>
              <a:rPr lang="ru-RU" dirty="0"/>
              <a:t>Раскаты с ужасным шумом:</a:t>
            </a:r>
          </a:p>
          <a:p>
            <a:r>
              <a:rPr lang="ru-RU" dirty="0"/>
              <a:t>Вся страна тревожится из-за криков</a:t>
            </a:r>
          </a:p>
          <a:p>
            <a:r>
              <a:rPr lang="ru-RU" dirty="0"/>
              <a:t>Мести, войны и ярости.</a:t>
            </a:r>
          </a:p>
          <a:p>
            <a:r>
              <a:rPr lang="ru-RU" dirty="0"/>
              <a:t>В свирепых тиранах зависть</a:t>
            </a:r>
          </a:p>
          <a:p>
            <a:r>
              <a:rPr lang="ru-RU" dirty="0"/>
              <a:t>Выплюнув свою зловонную желчь;</a:t>
            </a:r>
          </a:p>
          <a:p>
            <a:r>
              <a:rPr lang="ru-RU" dirty="0"/>
              <a:t>Кровавое знамя они поднимают</a:t>
            </a:r>
          </a:p>
          <a:p>
            <a:r>
              <a:rPr lang="ru-RU" dirty="0"/>
              <a:t>Вызывая в самое жестокое сражение. </a:t>
            </a:r>
          </a:p>
          <a:p>
            <a:endParaRPr lang="ru-RU" dirty="0"/>
          </a:p>
          <a:p>
            <a:r>
              <a:rPr lang="ru-RU" dirty="0"/>
              <a:t>Не склонятся на Мексике и Кито</a:t>
            </a:r>
          </a:p>
          <a:p>
            <a:r>
              <a:rPr lang="ru-RU" dirty="0"/>
              <a:t>Бросающиеся с цепким ожесточением?</a:t>
            </a:r>
          </a:p>
          <a:p>
            <a:r>
              <a:rPr lang="ru-RU" dirty="0"/>
              <a:t>И те, кто оплакивают болотистые места в крови</a:t>
            </a:r>
          </a:p>
          <a:p>
            <a:r>
              <a:rPr lang="ru-RU" dirty="0" err="1"/>
              <a:t>Potosí</a:t>
            </a:r>
            <a:r>
              <a:rPr lang="ru-RU" dirty="0"/>
              <a:t>, </a:t>
            </a:r>
            <a:r>
              <a:rPr lang="ru-RU" dirty="0" err="1"/>
              <a:t>Cochabamba</a:t>
            </a:r>
            <a:r>
              <a:rPr lang="ru-RU" dirty="0"/>
              <a:t> и Мир?</a:t>
            </a:r>
          </a:p>
          <a:p>
            <a:r>
              <a:rPr lang="ru-RU" dirty="0"/>
              <a:t>Не склонятся на грустном Каракасе</a:t>
            </a:r>
          </a:p>
          <a:p>
            <a:r>
              <a:rPr lang="ru-RU" dirty="0"/>
              <a:t>Траур и плачь и смерть распространяя?</a:t>
            </a:r>
          </a:p>
          <a:p>
            <a:r>
              <a:rPr lang="ru-RU" dirty="0"/>
              <a:t>Не склонятся пожираемые, как хищниками</a:t>
            </a:r>
          </a:p>
          <a:p>
            <a:r>
              <a:rPr lang="ru-RU" dirty="0"/>
              <a:t>Каждый народ, что стремятся покорить? </a:t>
            </a:r>
          </a:p>
          <a:p>
            <a:endParaRPr lang="ru-RU" dirty="0"/>
          </a:p>
          <a:p>
            <a:r>
              <a:rPr lang="ru-RU" dirty="0"/>
              <a:t>На вас посмела Аргентинцы</a:t>
            </a:r>
          </a:p>
          <a:p>
            <a:r>
              <a:rPr lang="ru-RU" dirty="0"/>
              <a:t>Высокомерность подлого захватчика.</a:t>
            </a:r>
          </a:p>
          <a:p>
            <a:r>
              <a:rPr lang="ru-RU" dirty="0"/>
              <a:t>Ваши поля уже обираются и сосчитано</a:t>
            </a:r>
          </a:p>
          <a:p>
            <a:r>
              <a:rPr lang="ru-RU" dirty="0"/>
              <a:t>Столько славы, топчет победитель.</a:t>
            </a:r>
          </a:p>
          <a:p>
            <a:r>
              <a:rPr lang="ru-RU" dirty="0"/>
              <a:t>Больше смелых, кто вместе клянутся</a:t>
            </a:r>
          </a:p>
          <a:p>
            <a:r>
              <a:rPr lang="ru-RU" dirty="0"/>
              <a:t>Счастливую свободу утвердить,</a:t>
            </a:r>
          </a:p>
          <a:p>
            <a:r>
              <a:rPr lang="ru-RU" dirty="0"/>
              <a:t>Этих тигров жаждущих крови</a:t>
            </a:r>
          </a:p>
          <a:p>
            <a:r>
              <a:rPr lang="ru-RU" dirty="0"/>
              <a:t>Сильные груди сумеют остановить.</a:t>
            </a:r>
          </a:p>
          <a:p>
            <a:endParaRPr lang="ru-RU" dirty="0"/>
          </a:p>
          <a:p>
            <a:r>
              <a:rPr lang="ru-RU" dirty="0"/>
              <a:t>Храбрый аргентинец с оружием</a:t>
            </a:r>
          </a:p>
          <a:p>
            <a:r>
              <a:rPr lang="ru-RU" dirty="0"/>
              <a:t>Спешит пылая с силой и решимостью.</a:t>
            </a:r>
          </a:p>
          <a:p>
            <a:r>
              <a:rPr lang="ru-RU" dirty="0"/>
              <a:t>Горн войны, которым я гремлю,</a:t>
            </a:r>
          </a:p>
          <a:p>
            <a:r>
              <a:rPr lang="ru-RU" dirty="0"/>
              <a:t>На полях Юга резонирует.</a:t>
            </a:r>
          </a:p>
          <a:p>
            <a:r>
              <a:rPr lang="ru-RU" dirty="0"/>
              <a:t>Хорошие </a:t>
            </a:r>
            <a:r>
              <a:rPr lang="ru-RU" dirty="0" err="1"/>
              <a:t>Ayres</a:t>
            </a:r>
            <a:r>
              <a:rPr lang="ru-RU" dirty="0"/>
              <a:t> он противостоит лицу</a:t>
            </a:r>
          </a:p>
          <a:p>
            <a:r>
              <a:rPr lang="ru-RU" dirty="0"/>
              <a:t>Народов знаменитого объединения,</a:t>
            </a:r>
          </a:p>
          <a:p>
            <a:r>
              <a:rPr lang="ru-RU" dirty="0"/>
              <a:t>И с крепкими руками они разрывают</a:t>
            </a:r>
          </a:p>
          <a:p>
            <a:r>
              <a:rPr lang="ru-RU" dirty="0"/>
              <a:t>Иберийского высокомерного льва.</a:t>
            </a:r>
          </a:p>
          <a:p>
            <a:endParaRPr lang="ru-RU" dirty="0"/>
          </a:p>
          <a:p>
            <a:r>
              <a:rPr lang="ru-RU" dirty="0"/>
              <a:t>Сан-Хосе, Сан-</a:t>
            </a:r>
            <a:r>
              <a:rPr lang="ru-RU" dirty="0" err="1"/>
              <a:t>Лоренсо</a:t>
            </a:r>
            <a:r>
              <a:rPr lang="ru-RU" dirty="0"/>
              <a:t>, </a:t>
            </a:r>
            <a:r>
              <a:rPr lang="ru-RU" dirty="0" err="1"/>
              <a:t>Suipacha</a:t>
            </a:r>
            <a:r>
              <a:rPr lang="ru-RU" dirty="0"/>
              <a:t>,</a:t>
            </a:r>
          </a:p>
          <a:p>
            <a:r>
              <a:rPr lang="ru-RU" dirty="0" err="1"/>
              <a:t>Ambas</a:t>
            </a:r>
            <a:r>
              <a:rPr lang="ru-RU" dirty="0"/>
              <a:t> </a:t>
            </a:r>
            <a:r>
              <a:rPr lang="ru-RU" dirty="0" err="1"/>
              <a:t>Piedras</a:t>
            </a:r>
            <a:r>
              <a:rPr lang="ru-RU" dirty="0"/>
              <a:t>, </a:t>
            </a:r>
            <a:r>
              <a:rPr lang="ru-RU" dirty="0" err="1"/>
              <a:t>Salta</a:t>
            </a:r>
            <a:r>
              <a:rPr lang="ru-RU" dirty="0"/>
              <a:t> y </a:t>
            </a:r>
            <a:r>
              <a:rPr lang="ru-RU" dirty="0" err="1"/>
              <a:t>Tucumán</a:t>
            </a:r>
            <a:r>
              <a:rPr lang="ru-RU" dirty="0"/>
              <a:t>,</a:t>
            </a:r>
          </a:p>
          <a:p>
            <a:r>
              <a:rPr lang="ru-RU" dirty="0" err="1"/>
              <a:t>La</a:t>
            </a:r>
            <a:r>
              <a:rPr lang="ru-RU" dirty="0"/>
              <a:t> </a:t>
            </a:r>
            <a:r>
              <a:rPr lang="ru-RU" dirty="0" err="1"/>
              <a:t>Colonia</a:t>
            </a:r>
            <a:r>
              <a:rPr lang="ru-RU" dirty="0"/>
              <a:t> и те же стены</a:t>
            </a:r>
          </a:p>
          <a:p>
            <a:r>
              <a:rPr lang="ru-RU" dirty="0"/>
              <a:t>Тирана в Ленте Востока.</a:t>
            </a:r>
          </a:p>
          <a:p>
            <a:r>
              <a:rPr lang="ru-RU" dirty="0"/>
              <a:t>Это - вечные надписи, которые они говорят:</a:t>
            </a:r>
          </a:p>
          <a:p>
            <a:r>
              <a:rPr lang="ru-RU" dirty="0"/>
              <a:t>Здесь аргентинская рука торжествовала.</a:t>
            </a:r>
          </a:p>
          <a:p>
            <a:r>
              <a:rPr lang="ru-RU" dirty="0"/>
              <a:t>Здесь свирепый угнетатель Родины</a:t>
            </a:r>
          </a:p>
          <a:p>
            <a:r>
              <a:rPr lang="ru-RU" dirty="0"/>
              <a:t>Свой надменный затылок свернул.</a:t>
            </a:r>
          </a:p>
          <a:p>
            <a:endParaRPr lang="ru-RU" dirty="0"/>
          </a:p>
          <a:p>
            <a:r>
              <a:rPr lang="ru-RU" dirty="0"/>
              <a:t>Победа аргентинского бойца</a:t>
            </a:r>
          </a:p>
          <a:p>
            <a:r>
              <a:rPr lang="ru-RU" dirty="0"/>
              <a:t>С её крыльями сверкающими покрыла,</a:t>
            </a:r>
          </a:p>
          <a:p>
            <a:r>
              <a:rPr lang="ru-RU" dirty="0"/>
              <a:t>И тревожит его вид тирана</a:t>
            </a:r>
          </a:p>
          <a:p>
            <a:r>
              <a:rPr lang="ru-RU" dirty="0"/>
              <a:t>С позором убегает повстречавшись.</a:t>
            </a:r>
          </a:p>
          <a:p>
            <a:r>
              <a:rPr lang="ru-RU" dirty="0"/>
              <a:t>Его флаги, его оружие сдаются</a:t>
            </a:r>
          </a:p>
          <a:p>
            <a:r>
              <a:rPr lang="ru-RU" dirty="0"/>
              <a:t>На трофеи для свободы,</a:t>
            </a:r>
          </a:p>
          <a:p>
            <a:r>
              <a:rPr lang="ru-RU" dirty="0"/>
              <a:t>И на крыльях славы она поднимает народ</a:t>
            </a:r>
          </a:p>
          <a:p>
            <a:r>
              <a:rPr lang="ru-RU" dirty="0"/>
              <a:t>Трона достойный  в его большом </a:t>
            </a:r>
            <a:r>
              <a:rPr lang="ru-RU" dirty="0" err="1"/>
              <a:t>величьи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С полюса до другого она резонирует</a:t>
            </a:r>
          </a:p>
          <a:p>
            <a:r>
              <a:rPr lang="ru-RU" dirty="0"/>
              <a:t>Славы звучный горн.</a:t>
            </a:r>
          </a:p>
          <a:p>
            <a:r>
              <a:rPr lang="ru-RU" dirty="0"/>
              <a:t>И Америки имя уча</a:t>
            </a:r>
          </a:p>
          <a:p>
            <a:r>
              <a:rPr lang="ru-RU" dirty="0"/>
              <a:t>Повторяет, смертные слушайте:</a:t>
            </a:r>
          </a:p>
          <a:p>
            <a:r>
              <a:rPr lang="ru-RU" dirty="0"/>
              <a:t>Уже ему достойнейший трон открыли</a:t>
            </a:r>
          </a:p>
          <a:p>
            <a:r>
              <a:rPr lang="ru-RU" dirty="0"/>
              <a:t>Объединенные провинции Юга!</a:t>
            </a:r>
          </a:p>
          <a:p>
            <a:r>
              <a:rPr lang="ru-RU" dirty="0"/>
              <a:t>И свободные  мира отвечают:</a:t>
            </a:r>
          </a:p>
          <a:p>
            <a:r>
              <a:rPr lang="ru-RU" dirty="0"/>
              <a:t>Великому народу Аргентины салют !!!! </a:t>
            </a:r>
          </a:p>
          <a:p>
            <a:endParaRPr lang="ru-RU" dirty="0"/>
          </a:p>
          <a:p>
            <a:r>
              <a:rPr lang="ru-RU" dirty="0"/>
              <a:t>Будут вечными лавры</a:t>
            </a:r>
          </a:p>
          <a:p>
            <a:r>
              <a:rPr lang="ru-RU" dirty="0"/>
              <a:t>Что сумели добыть.</a:t>
            </a:r>
          </a:p>
          <a:p>
            <a:r>
              <a:rPr lang="ru-RU" dirty="0"/>
              <a:t>Коронованные славой будем жить</a:t>
            </a:r>
          </a:p>
          <a:p>
            <a:r>
              <a:rPr lang="ru-RU" dirty="0"/>
              <a:t>Иль клянёмся со славой погибнуть!!</a:t>
            </a:r>
          </a:p>
        </p:txBody>
      </p:sp>
    </p:spTree>
    <p:extLst>
      <p:ext uri="{BB962C8B-B14F-4D97-AF65-F5344CB8AC3E}">
        <p14:creationId xmlns:p14="http://schemas.microsoft.com/office/powerpoint/2010/main" val="399968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Валюта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Аргентинское песо — валюта государства Аргентина. Один аргентинский песо состоит из 100 сентаво. </a:t>
            </a:r>
          </a:p>
          <a:p>
            <a:endParaRPr lang="ru-RU" dirty="0"/>
          </a:p>
          <a:p>
            <a:r>
              <a:rPr lang="ru-RU" dirty="0"/>
              <a:t>В налично-денежном обращении принимают участие купюры достоинством 100 аргентинских песо, 50 аргентинских песо, 20 аргентинских песо, 10 аргентинских песо, 5 аргентинских песо и 2 аргентинских песо, а также монеты достоинством в 1 аргентинских песо, 2 аргентинских песо и 5 аргентинских песо, 50, 25, 10, 5 и 1 сентаво.</a:t>
            </a:r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Собираясь в путешествие по Аргентине дорожные чеки лучше всего приобретать в долларах США.</a:t>
            </a:r>
          </a:p>
          <a:p>
            <a:endParaRPr lang="ru-RU" dirty="0"/>
          </a:p>
          <a:p>
            <a:r>
              <a:rPr lang="ru-RU" dirty="0"/>
              <a:t>Валюту можно обменять во всех аргентинских банках и крупных торговых центрах, в гостиницах и в специализированных обменных пунктах. В крупных торговых точках, гостиницах и ресторанах к оплате принимаются кредитные карты </a:t>
            </a:r>
            <a:r>
              <a:rPr lang="ru-RU" dirty="0" err="1"/>
              <a:t>American</a:t>
            </a:r>
            <a:r>
              <a:rPr lang="ru-RU" dirty="0"/>
              <a:t> </a:t>
            </a:r>
            <a:r>
              <a:rPr lang="ru-RU" dirty="0" err="1"/>
              <a:t>Express</a:t>
            </a:r>
            <a:r>
              <a:rPr lang="ru-RU" dirty="0"/>
              <a:t>, </a:t>
            </a:r>
            <a:r>
              <a:rPr lang="ru-RU" dirty="0" err="1"/>
              <a:t>Visa</a:t>
            </a:r>
            <a:r>
              <a:rPr lang="ru-RU" dirty="0"/>
              <a:t>,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Card</a:t>
            </a:r>
            <a:r>
              <a:rPr lang="ru-RU" dirty="0"/>
              <a:t> и </a:t>
            </a:r>
            <a:r>
              <a:rPr lang="ru-RU" dirty="0" err="1"/>
              <a:t>Eurocard</a:t>
            </a:r>
            <a:r>
              <a:rPr lang="ru-RU" dirty="0"/>
              <a:t>. А вот в провинции расплатиться ими практически невозможно.</a:t>
            </a:r>
          </a:p>
          <a:p>
            <a:endParaRPr lang="ru-RU" dirty="0"/>
          </a:p>
          <a:p>
            <a:r>
              <a:rPr lang="ru-RU" dirty="0"/>
              <a:t>В большинстве аргентинских банков и аргентинских пунктов обмена используется система билетов — вместо стояния в очереди посетитель получает билет с номером и далее ждет, пока его номер не назовет служащий.</a:t>
            </a:r>
          </a:p>
          <a:p>
            <a:endParaRPr lang="ru-RU" dirty="0"/>
          </a:p>
          <a:p>
            <a:r>
              <a:rPr lang="ru-RU" dirty="0"/>
              <a:t>В большинстве заведений принимают кредитные карточки, но часто за это делают прибавку к счету.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2656"/>
            <a:ext cx="23812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2656"/>
            <a:ext cx="23812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245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По сравнению с 2012 годом, когда рост ВВП Аргентины составил всего 1,5%, в 2013 году экономическая ситуация в стране несколько улучшилась. По данным Института статистики и цензов (ИНДЕК), за первые 7 месяцев текущего года рост экономики составил 3,8%, что выше среднего показателя по латиноамериканскому региону (3%), но ниже предусмотренных бюджетом 4,6%. Рост ВВП является важнейшим вопросом для правительства страны, так как должен обеспечить поступления в бюджет, необходимые для реализации запланированных социально-экономических программ. В то же время, если по итогам 2013 года рост превысит 3,2%, то в  2014 году  Аргентина будет должна осуществить выплаты процентов по государственным ценным бумагам в размере 4 </a:t>
            </a:r>
            <a:r>
              <a:rPr lang="ru-RU" dirty="0" err="1"/>
              <a:t>млрд.долл</a:t>
            </a:r>
            <a:r>
              <a:rPr lang="ru-RU" dirty="0"/>
              <a:t>. Правительство уже зарезервировало данною сумму и в целом стремится обеспечить положительное сальдо платежного баланса с целью сокращения внешнего долга.</a:t>
            </a:r>
          </a:p>
          <a:p>
            <a:endParaRPr lang="ru-RU" dirty="0"/>
          </a:p>
          <a:p>
            <a:r>
              <a:rPr lang="ru-RU" dirty="0"/>
              <a:t>Согласно проекту бюджета, в 2014 году правительство страны планирует обеспечить рост ВВП на 6,2%, но по оценкам Всемирного банка этот показатель  достигнет всего 3,5%.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24052"/>
            <a:ext cx="19050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33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Традиции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Аргентина – одна из наиболее “европеизированных” стран в Южной Америке, эта страна сформировала свою особенную неповторимую культуру, не похожую на культуры соседних Бразилии, Чили или Уругвая. В искусстве, архитектуре, литературе, да просто в образе жизни этого народа, во всем, чем они занимаются, ощущается некая связь с культурой Европы. В Аргентине много выходцев с Великобритании, Германии, России и других славянских стран, но при всей многонациональности тут осталось совсем мало индейцев, только немногочисленные изолированные группы, которые проживают исключительно на крайнем севере, а также на юге страны.</a:t>
            </a:r>
          </a:p>
          <a:p>
            <a:endParaRPr lang="ru-RU" dirty="0"/>
          </a:p>
          <a:p>
            <a:r>
              <a:rPr lang="ru-RU" dirty="0"/>
              <a:t>Название «Аргентина» переводится с латинского как «серебро» (от слова «</a:t>
            </a:r>
            <a:r>
              <a:rPr lang="ru-RU" dirty="0" err="1"/>
              <a:t>аргентум</a:t>
            </a:r>
            <a:r>
              <a:rPr lang="ru-RU" dirty="0"/>
              <a:t>»). Это название стало знаменитым лишь после использования его в первом официальном гимне Аргентины в 1812 году. Впервые официальное название Аргентинская Республика дотировано в конституции от 1853 года. Когда Буэнос-Айрес в середине 1859 года вернулся в состав конфедерации, название страны поменяли на Аргентинскую Нацию. Аргентинская Республика вернулась только в октябре 1860 года.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52" y="0"/>
            <a:ext cx="992948" cy="149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00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04864"/>
            <a:ext cx="3609975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529" y="1574304"/>
            <a:ext cx="65722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70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28</TotalTime>
  <Words>1337</Words>
  <Application>Microsoft Office PowerPoint</Application>
  <PresentationFormat>Экран (4:3)</PresentationFormat>
  <Paragraphs>158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Модульная</vt:lpstr>
      <vt:lpstr> Аргентина</vt:lpstr>
      <vt:lpstr>Инфо</vt:lpstr>
      <vt:lpstr>Флаг</vt:lpstr>
      <vt:lpstr>Герб</vt:lpstr>
      <vt:lpstr>Гимн</vt:lpstr>
      <vt:lpstr>Валюта</vt:lpstr>
      <vt:lpstr>Экономика</vt:lpstr>
      <vt:lpstr>Традиции</vt:lpstr>
      <vt:lpstr>Карта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Аргентина</dc:title>
  <dc:creator>юля</dc:creator>
  <cp:lastModifiedBy>юля</cp:lastModifiedBy>
  <cp:revision>3</cp:revision>
  <dcterms:created xsi:type="dcterms:W3CDTF">2014-03-24T03:22:08Z</dcterms:created>
  <dcterms:modified xsi:type="dcterms:W3CDTF">2014-03-24T03:50:20Z</dcterms:modified>
</cp:coreProperties>
</file>