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65" r:id="rId3"/>
    <p:sldId id="263" r:id="rId4"/>
    <p:sldId id="261" r:id="rId5"/>
    <p:sldId id="262" r:id="rId6"/>
    <p:sldId id="264" r:id="rId7"/>
    <p:sldId id="25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CA6E6-B9AD-4DA3-B761-89961052BDF3}" type="datetimeFigureOut">
              <a:rPr lang="ru-RU" smtClean="0"/>
              <a:t>09.12.2014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10E7E-AA52-4735-AF99-CC6775F5A9C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6A6D3F-26EE-4F24-9DE4-EB2EEEA4D168}" type="slidenum">
              <a:rPr lang="ru-RU"/>
              <a:pPr/>
              <a:t>2</a:t>
            </a:fld>
            <a:endParaRPr lang="ru-RU"/>
          </a:p>
        </p:txBody>
      </p:sp>
      <p:sp>
        <p:nvSpPr>
          <p:cNvPr id="870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19967-7E63-4818-B7DF-8DB274675618}" type="slidenum">
              <a:rPr lang="ru-RU"/>
              <a:pPr/>
              <a:t>3</a:t>
            </a:fld>
            <a:endParaRPr lang="ru-RU"/>
          </a:p>
        </p:txBody>
      </p:sp>
      <p:sp>
        <p:nvSpPr>
          <p:cNvPr id="73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623E9-5B25-4FA5-9E03-73BDF2CC4EF0}" type="slidenum">
              <a:rPr lang="ru-RU"/>
              <a:pPr/>
              <a:t>4</a:t>
            </a:fld>
            <a:endParaRPr lang="ru-RU"/>
          </a:p>
        </p:txBody>
      </p:sp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513FA9-B4A5-44D5-9416-462D1068E921}" type="slidenum">
              <a:rPr lang="ru-RU"/>
              <a:pPr/>
              <a:t>5</a:t>
            </a:fld>
            <a:endParaRPr lang="ru-RU"/>
          </a:p>
        </p:txBody>
      </p:sp>
      <p:sp>
        <p:nvSpPr>
          <p:cNvPr id="83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00EE10C-3AF6-400F-9562-A4AC518DCA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FA0279E-360B-466E-B975-FEC1F29F90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939D328-0440-4E65-A415-E8D8254F17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E1EBDEA-A67B-4B42-A466-7B482A2FB3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4176464" cy="692696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rgbClr val="00B0F0"/>
                </a:solidFill>
              </a:rPr>
              <a:t>Луна</a:t>
            </a:r>
            <a:endParaRPr lang="ru-RU" sz="5400" b="1" i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5472608" cy="252028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сформировать представление о Луне как о небесном теле, о её движении вокруг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Земли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формирование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 о форме, величине, движении, особенностях поверхности Луны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61574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836712"/>
            <a:ext cx="3419872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30" name="Rectangle 14"/>
          <p:cNvSpPr>
            <a:spLocks noGrp="1" noChangeArrowheads="1"/>
          </p:cNvSpPr>
          <p:nvPr>
            <p:ph type="body" sz="half" idx="3"/>
          </p:nvPr>
        </p:nvSpPr>
        <p:spPr>
          <a:xfrm>
            <a:off x="-36513" y="3500438"/>
            <a:ext cx="5843588" cy="335756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/>
              <a:t>21 июля 1969 года Нил </a:t>
            </a:r>
            <a:r>
              <a:rPr lang="ru-RU" sz="2400" b="1" dirty="0" err="1"/>
              <a:t>Армстронг</a:t>
            </a:r>
            <a:r>
              <a:rPr lang="ru-RU" sz="2400" b="1" dirty="0"/>
              <a:t> астронавт из США первым из землян побывал на Луне.</a:t>
            </a:r>
          </a:p>
          <a:p>
            <a:pPr algn="ctr"/>
            <a:r>
              <a:rPr lang="ru-RU" sz="2400" b="1" dirty="0"/>
              <a:t>В 1970 году в СССР был создан</a:t>
            </a:r>
          </a:p>
          <a:p>
            <a:pPr algn="ctr">
              <a:buFontTx/>
              <a:buNone/>
            </a:pPr>
            <a:r>
              <a:rPr lang="ru-RU" sz="2400" b="1" dirty="0"/>
              <a:t>первый автоматический лунный самоходный аппарат </a:t>
            </a:r>
          </a:p>
          <a:p>
            <a:pPr algn="ctr">
              <a:buFontTx/>
              <a:buNone/>
            </a:pPr>
            <a:r>
              <a:rPr lang="ru-RU" sz="2400" b="1" dirty="0"/>
              <a:t>«Луноход – 1».</a:t>
            </a:r>
          </a:p>
          <a:p>
            <a:pPr algn="ctr">
              <a:buFontTx/>
              <a:buNone/>
            </a:pPr>
            <a:r>
              <a:rPr lang="ru-RU" sz="1400" b="1" dirty="0"/>
              <a:t>                                   </a:t>
            </a:r>
          </a:p>
        </p:txBody>
      </p:sp>
      <p:pic>
        <p:nvPicPr>
          <p:cNvPr id="86034" name="Picture 18" descr="луноход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423863"/>
            <a:ext cx="3203575" cy="2644775"/>
          </a:xfrm>
          <a:prstGeom prst="rect">
            <a:avLst/>
          </a:prstGeom>
          <a:noFill/>
        </p:spPr>
      </p:pic>
      <p:pic>
        <p:nvPicPr>
          <p:cNvPr id="86035" name="Picture 19" descr="вид земли с луны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256338" y="3644900"/>
            <a:ext cx="2887662" cy="3213100"/>
          </a:xfrm>
        </p:spPr>
      </p:pic>
      <p:sp>
        <p:nvSpPr>
          <p:cNvPr id="86036" name="Text Box 20"/>
          <p:cNvSpPr txBox="1">
            <a:spLocks noChangeArrowheads="1"/>
          </p:cNvSpPr>
          <p:nvPr/>
        </p:nvSpPr>
        <p:spPr bwMode="auto">
          <a:xfrm>
            <a:off x="1476375" y="6343650"/>
            <a:ext cx="479901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/>
              <a:t>А так выглядит Земля с поверхности Луны.</a:t>
            </a:r>
          </a:p>
          <a:p>
            <a:endParaRPr lang="ru-RU"/>
          </a:p>
        </p:txBody>
      </p:sp>
      <p:sp>
        <p:nvSpPr>
          <p:cNvPr id="86037" name="Rectangle 21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ru-RU" sz="2400"/>
          </a:p>
        </p:txBody>
      </p:sp>
      <p:pic>
        <p:nvPicPr>
          <p:cNvPr id="86038" name="Picture 22" descr="Человек на Лун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187325"/>
            <a:ext cx="4643437" cy="30972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F0"/>
                </a:solidFill>
              </a:rPr>
              <a:t>Луна – естественный спутник Земли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923928" y="1268760"/>
            <a:ext cx="5400600" cy="5589240"/>
          </a:xfrm>
        </p:spPr>
        <p:txBody>
          <a:bodyPr>
            <a:normAutofit fontScale="92500"/>
          </a:bodyPr>
          <a:lstStyle/>
          <a:p>
            <a:r>
              <a:rPr lang="ru-RU" sz="2800" dirty="0"/>
              <a:t>Луна самое близкое к Земле небесное тело. Она находится на расстоянии 384,4 тыс. км от Земли.</a:t>
            </a:r>
          </a:p>
          <a:p>
            <a:r>
              <a:rPr lang="ru-RU" sz="2800" dirty="0"/>
              <a:t>Скорость вращения вокруг своей оси совпадает с таковой у Земли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Самый близкий к Солнцу спутник планеты, так как у ближайших к Солнцу планет, Меркурия и Венеры, спутников нет.</a:t>
            </a:r>
            <a:endParaRPr lang="ru-RU" sz="2800" dirty="0"/>
          </a:p>
        </p:txBody>
      </p:sp>
      <p:pic>
        <p:nvPicPr>
          <p:cNvPr id="72711" name="Picture 7" descr="1260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060848"/>
            <a:ext cx="4038600" cy="388302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500438"/>
            <a:ext cx="8229600" cy="309721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Атмосферы на Луне нет, воды нет.</a:t>
            </a:r>
          </a:p>
          <a:p>
            <a:r>
              <a:rPr lang="ru-RU" dirty="0">
                <a:solidFill>
                  <a:schemeClr val="bg1"/>
                </a:solidFill>
              </a:rPr>
              <a:t>День длится 2 недели, ночь столько же.</a:t>
            </a:r>
          </a:p>
          <a:p>
            <a:r>
              <a:rPr lang="ru-RU" dirty="0">
                <a:solidFill>
                  <a:schemeClr val="bg1"/>
                </a:solidFill>
              </a:rPr>
              <a:t>Температура днем плюс 130 градусов, ночью минус 170.</a:t>
            </a:r>
          </a:p>
          <a:p>
            <a:r>
              <a:rPr lang="ru-RU" dirty="0">
                <a:solidFill>
                  <a:schemeClr val="bg1"/>
                </a:solidFill>
              </a:rPr>
              <a:t>Луна светит отраженным светом.</a:t>
            </a:r>
          </a:p>
        </p:txBody>
      </p:sp>
      <p:pic>
        <p:nvPicPr>
          <p:cNvPr id="79879" name="Picture 7" descr="123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4500563" cy="3213100"/>
          </a:xfrm>
        </p:spPr>
      </p:pic>
      <p:pic>
        <p:nvPicPr>
          <p:cNvPr id="79880" name="Picture 8" descr="лу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5488" y="0"/>
            <a:ext cx="4608512" cy="32035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9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9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9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9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800"/>
          </a:p>
        </p:txBody>
      </p:sp>
      <p:sp>
        <p:nvSpPr>
          <p:cNvPr id="8295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0" y="3938588"/>
            <a:ext cx="9144000" cy="291941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>
                <a:solidFill>
                  <a:schemeClr val="bg1"/>
                </a:solidFill>
              </a:rPr>
              <a:t>  На поверхности Луны различимы тёмные участки – «моря»   и    более   светлые  –  материки   или континенты.  Они  занимают около 83% от всей поверхности.   Поверхность   Луны   испещрена кратерами от метеоритов и «кольцевыми» горами. </a:t>
            </a:r>
          </a:p>
        </p:txBody>
      </p:sp>
      <p:pic>
        <p:nvPicPr>
          <p:cNvPr id="82951" name="Picture 7" descr="луна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27538" cy="3781425"/>
          </a:xfrm>
          <a:prstGeom prst="rect">
            <a:avLst/>
          </a:prstGeom>
          <a:noFill/>
        </p:spPr>
      </p:pic>
      <p:pic>
        <p:nvPicPr>
          <p:cNvPr id="82952" name="Picture 8" descr="12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00" y="0"/>
            <a:ext cx="4762500" cy="37893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8" name="Picture 4" descr="Изображение 3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</a:rPr>
              <a:t>Во время солнечного затмения Луна покрывает диск Солнца.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229600" cy="1399032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Интересные факты о Луне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76672"/>
            <a:ext cx="8291264" cy="5330064"/>
          </a:xfrm>
        </p:spPr>
        <p:txBody>
          <a:bodyPr>
            <a:normAutofit fontScale="25000" lnSpcReduction="20000"/>
          </a:bodyPr>
          <a:lstStyle/>
          <a:p>
            <a:pPr fontAlgn="base">
              <a:buNone/>
            </a:pPr>
            <a:endParaRPr lang="ru-RU" dirty="0" smtClean="0"/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Чем ближе Луна к Земле, тем сильнее приливы, при удалении -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отливы. 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Притяжение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Луны замедляет вращение нашей планеты. Без Луны день бы длился около 20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часов.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Солнце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больше Луны в 400 раз, но Луна ближе к Земле тоже в 400 раз. Благодаря этому возможны солнечные и лунные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затмения. 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Ночь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на поверхности спутника наступает мгновенно, т.к. там нет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атмосферы.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древности при солнечном затмении китайцы думали, что Солнце поглощает дракон, и создавали сильный шум, чтобы испугать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чудовище. 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Самой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древней карте поверхности Луны более 5 тысяч лет. Как в то время народы смогли ее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составить? 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Аристотель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считал, что Луна воздействует на мозг человека, поэтому при полной Луне люди сходят с ума и ведут себя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неадекватно.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Из-за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малой силы притяжения на Луне можно подпрыгивать в высоту до 15 метров.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97</TotalTime>
  <Words>351</Words>
  <Application>Microsoft Office PowerPoint</Application>
  <PresentationFormat>Экран (4:3)</PresentationFormat>
  <Paragraphs>33</Paragraphs>
  <Slides>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Яркая</vt:lpstr>
      <vt:lpstr>Луна</vt:lpstr>
      <vt:lpstr>Слайд 2</vt:lpstr>
      <vt:lpstr>Луна – естественный спутник Земли</vt:lpstr>
      <vt:lpstr>Слайд 4</vt:lpstr>
      <vt:lpstr>Слайд 5</vt:lpstr>
      <vt:lpstr>Во время солнечного затмения Луна покрывает диск Солнца. </vt:lpstr>
      <vt:lpstr>Интересные факты о Луне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Луна</dc:title>
  <dc:creator>Admin</dc:creator>
  <cp:lastModifiedBy>Admin</cp:lastModifiedBy>
  <cp:revision>11</cp:revision>
  <dcterms:created xsi:type="dcterms:W3CDTF">2014-12-09T14:30:41Z</dcterms:created>
  <dcterms:modified xsi:type="dcterms:W3CDTF">2014-12-09T16:18:21Z</dcterms:modified>
</cp:coreProperties>
</file>