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764704"/>
            <a:ext cx="8568952" cy="208823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Bodoni MT" pitchFamily="18" charset="0"/>
              </a:rPr>
              <a:t>My name </a:t>
            </a:r>
            <a:r>
              <a:rPr lang="en-US" sz="3600" dirty="0" err="1" smtClean="0">
                <a:latin typeface="Bodoni MT" pitchFamily="18" charset="0"/>
              </a:rPr>
              <a:t>isLera</a:t>
            </a:r>
            <a:r>
              <a:rPr lang="uk-UA" sz="3600" dirty="0" smtClean="0">
                <a:latin typeface="Bodoni MT" pitchFamily="18" charset="0"/>
              </a:rPr>
              <a:t>.</a:t>
            </a:r>
            <a:r>
              <a:rPr lang="en-US" sz="3600" dirty="0" smtClean="0">
                <a:latin typeface="Bodoni MT" pitchFamily="18" charset="0"/>
              </a:rPr>
              <a:t> </a:t>
            </a:r>
            <a:r>
              <a:rPr lang="en-US" sz="3600" dirty="0" smtClean="0">
                <a:latin typeface="Bodoni MT" pitchFamily="18" charset="0"/>
              </a:rPr>
              <a:t>I’m 8</a:t>
            </a:r>
            <a:r>
              <a:rPr lang="uk-UA" sz="3600" dirty="0" smtClean="0">
                <a:latin typeface="Bodoni MT" pitchFamily="18" charset="0"/>
              </a:rPr>
              <a:t>.</a:t>
            </a:r>
            <a:r>
              <a:rPr lang="en-US" sz="3600" dirty="0" smtClean="0">
                <a:latin typeface="Bodoni MT" pitchFamily="18" charset="0"/>
              </a:rPr>
              <a:t> 23October  </a:t>
            </a:r>
            <a:r>
              <a:rPr lang="en-US" sz="3600" dirty="0" smtClean="0">
                <a:latin typeface="Bodoni MT" pitchFamily="18" charset="0"/>
              </a:rPr>
              <a:t>is my birthday!!! It is wonderful because </a:t>
            </a:r>
            <a:r>
              <a:rPr lang="en-US" sz="3600" dirty="0" smtClean="0">
                <a:latin typeface="Bodoni MT" pitchFamily="18" charset="0"/>
              </a:rPr>
              <a:t>autumn is </a:t>
            </a:r>
            <a:r>
              <a:rPr lang="en-US" sz="3600" dirty="0" smtClean="0">
                <a:latin typeface="Bodoni MT" pitchFamily="18" charset="0"/>
              </a:rPr>
              <a:t>a fantastic season!!! My birthday is the best!!! I like it very much!!!!</a:t>
            </a:r>
            <a:r>
              <a:rPr lang="ru-RU" dirty="0" smtClean="0">
                <a:latin typeface="Bodoni MT" pitchFamily="18" charset="0"/>
              </a:rPr>
              <a:t/>
            </a:r>
            <a:br>
              <a:rPr lang="ru-RU" dirty="0" smtClean="0">
                <a:latin typeface="Bodoni MT" pitchFamily="18" charset="0"/>
              </a:rPr>
            </a:br>
            <a:endParaRPr lang="ru-RU" dirty="0"/>
          </a:p>
        </p:txBody>
      </p:sp>
      <p:pic>
        <p:nvPicPr>
          <p:cNvPr id="1026" name="Picture 2" descr="C:\Documents and Settings\1\Рабочий стол\лера\скачанные файлы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8880"/>
            <a:ext cx="7740352" cy="4509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665562"/>
          </a:xfrm>
        </p:spPr>
        <p:txBody>
          <a:bodyPr>
            <a:normAutofit fontScale="90000"/>
          </a:bodyPr>
          <a:lstStyle/>
          <a:p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Good morning, friends!</a:t>
            </a:r>
            <a:b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</a:b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New Year’s coming. </a:t>
            </a: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/>
            </a:r>
            <a:b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</a:b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People </a:t>
            </a: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are getting ready for the holiday</a:t>
            </a: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!!!</a:t>
            </a:r>
            <a:b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</a:b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Holiday </a:t>
            </a: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is </a:t>
            </a: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on </a:t>
            </a: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itchFamily="66" charset="0"/>
              </a:rPr>
              <a:t>the way♥ Happy holiday!!!</a:t>
            </a:r>
            <a:r>
              <a:rPr lang="en-US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pic>
        <p:nvPicPr>
          <p:cNvPr id="2050" name="Picture 2" descr="C:\Documents and Settings\1\Рабочий стол\лера\скачанные файлы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573016"/>
            <a:ext cx="4211960" cy="3284984"/>
          </a:xfrm>
          <a:prstGeom prst="rect">
            <a:avLst/>
          </a:prstGeom>
          <a:noFill/>
        </p:spPr>
      </p:pic>
      <p:pic>
        <p:nvPicPr>
          <p:cNvPr id="2052" name="Picture 4" descr="C:\Documents and Settings\1\Рабочий стол\лера\скачанные файлы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17032"/>
            <a:ext cx="3635896" cy="3140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0</TotalTime>
  <Words>39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Яркая</vt:lpstr>
      <vt:lpstr>My name isLera. I’m 8. 23October  is my birthday!!! It is wonderful because autumn is a fantastic season!!! My birthday is the best!!! I like it very much!!!! </vt:lpstr>
      <vt:lpstr>Good morning, friends! New Year’s coming.  People are getting ready for the holiday!!! Holiday is on the way♥ Happy holiday!!!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name isLera. I’m 8. 23October  is my birthday!!! It is wonderful because autumn is a fantastic season!!! My birthday is the best!!! I like it very much!!!! </dc:title>
  <cp:lastModifiedBy>4</cp:lastModifiedBy>
  <cp:revision>1</cp:revision>
  <dcterms:modified xsi:type="dcterms:W3CDTF">2015-11-25T20:46:51Z</dcterms:modified>
</cp:coreProperties>
</file>