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2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4034879"/>
          </a:xfrm>
        </p:spPr>
        <p:txBody>
          <a:bodyPr>
            <a:normAutofit/>
          </a:bodyPr>
          <a:lstStyle/>
          <a:p>
            <a:r>
              <a:rPr lang="ru-RU" dirty="0" smtClean="0"/>
              <a:t>Финляндия</a:t>
            </a:r>
            <a:br>
              <a:rPr lang="ru-RU" dirty="0" smtClean="0"/>
            </a:br>
            <a:r>
              <a:rPr lang="ru-RU" dirty="0" smtClean="0"/>
              <a:t>Выполнила </a:t>
            </a:r>
            <a:r>
              <a:rPr lang="ru-RU" dirty="0" err="1" smtClean="0"/>
              <a:t>Хасаншина</a:t>
            </a:r>
            <a:r>
              <a:rPr lang="ru-RU" dirty="0" smtClean="0"/>
              <a:t> Диана</a:t>
            </a:r>
            <a:br>
              <a:rPr lang="ru-RU" dirty="0" smtClean="0"/>
            </a:br>
            <a:r>
              <a:rPr lang="ru-RU" dirty="0" smtClean="0"/>
              <a:t>4 класса</a:t>
            </a:r>
            <a:endParaRPr lang="ru-RU" dirty="0"/>
          </a:p>
        </p:txBody>
      </p:sp>
    </p:spTree>
  </p:cSld>
  <p:clrMapOvr>
    <a:masterClrMapping/>
  </p:clrMapOvr>
  <p:transition advTm="1000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bigslide.ru/images/14/13416/389/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037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44408" y="2130425"/>
            <a:ext cx="213792" cy="2904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04448" y="3886200"/>
            <a:ext cx="72008" cy="11886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0242" name="Picture 2" descr="Финля ндия, официально Финля ндская Респу блика — государство на севере Европ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563" y="1"/>
            <a:ext cx="916756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9143999" y="2130425"/>
            <a:ext cx="45719" cy="7443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9143998" y="3886200"/>
            <a:ext cx="45719" cy="190872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pic>
        <p:nvPicPr>
          <p:cNvPr id="9220" name="Picture 4" descr="Страна, расположена на севере Европы и Граничит на востоке с Россией, на севе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6803"/>
            <a:ext cx="9243496" cy="691480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bigslide.ru/images/14/13416/389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80103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0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bigslide.ru/images/14/13416/389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56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Лев — древний скандинавский символ власти и могущества, символ рыцарства (рук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627"/>
            <a:ext cx="9144000" cy="68403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Аландские острова, Финляндия Кеми - город на севере Финляндии, в ляни Лаппи.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4187"/>
            <a:ext cx="9143999" cy="6942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Зоопарк Коркеасаари в Хельсинки Парк аттракционов Линнанмяки Музей погранични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4187"/>
            <a:ext cx="9280103" cy="6942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репость Суоменлинна Церковь Николая Чудотворца Успенский соб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03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Женская национальная одежда Финлянди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8774"/>
            <a:ext cx="9312969" cy="69667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gslide.ru/images/14/13416/389/img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0372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3</Words>
  <Application>Microsoft Office PowerPoint</Application>
  <PresentationFormat>Экран (4:3)</PresentationFormat>
  <Paragraphs>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Финляндия Выполнила Хасаншина Диана 4 класса</vt:lpstr>
      <vt:lpstr>Слайд 2</vt:lpstr>
      <vt:lpstr>г</vt:lpstr>
      <vt:lpstr>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пк</cp:lastModifiedBy>
  <cp:revision>7</cp:revision>
  <dcterms:created xsi:type="dcterms:W3CDTF">2015-03-11T13:47:42Z</dcterms:created>
  <dcterms:modified xsi:type="dcterms:W3CDTF">2015-03-11T14:43:53Z</dcterms:modified>
</cp:coreProperties>
</file>