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08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0A44-39F0-449C-BFCF-E0FB1F820CE3}" type="datetimeFigureOut">
              <a:rPr lang="ru-RU" smtClean="0"/>
              <a:t>08.11.2015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A1DF6-C8DB-4532-8BD8-948DC5448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07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0A44-39F0-449C-BFCF-E0FB1F820CE3}" type="datetimeFigureOut">
              <a:rPr lang="ru-RU" smtClean="0"/>
              <a:t>08.11.2015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A1DF6-C8DB-4532-8BD8-948DC5448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781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0A44-39F0-449C-BFCF-E0FB1F820CE3}" type="datetimeFigureOut">
              <a:rPr lang="ru-RU" smtClean="0"/>
              <a:t>08.11.2015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A1DF6-C8DB-4532-8BD8-948DC5448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088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0A44-39F0-449C-BFCF-E0FB1F820CE3}" type="datetimeFigureOut">
              <a:rPr lang="ru-RU" smtClean="0"/>
              <a:t>08.11.2015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A1DF6-C8DB-4532-8BD8-948DC5448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233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0A44-39F0-449C-BFCF-E0FB1F820CE3}" type="datetimeFigureOut">
              <a:rPr lang="ru-RU" smtClean="0"/>
              <a:t>08.11.2015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A1DF6-C8DB-4532-8BD8-948DC5448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34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0A44-39F0-449C-BFCF-E0FB1F820CE3}" type="datetimeFigureOut">
              <a:rPr lang="ru-RU" smtClean="0"/>
              <a:t>08.11.2015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A1DF6-C8DB-4532-8BD8-948DC5448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078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0A44-39F0-449C-BFCF-E0FB1F820CE3}" type="datetimeFigureOut">
              <a:rPr lang="ru-RU" smtClean="0"/>
              <a:t>08.11.2015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A1DF6-C8DB-4532-8BD8-948DC5448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117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0A44-39F0-449C-BFCF-E0FB1F820CE3}" type="datetimeFigureOut">
              <a:rPr lang="ru-RU" smtClean="0"/>
              <a:t>08.11.2015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A1DF6-C8DB-4532-8BD8-948DC5448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378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0A44-39F0-449C-BFCF-E0FB1F820CE3}" type="datetimeFigureOut">
              <a:rPr lang="ru-RU" smtClean="0"/>
              <a:t>08.11.2015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A1DF6-C8DB-4532-8BD8-948DC5448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757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0A44-39F0-449C-BFCF-E0FB1F820CE3}" type="datetimeFigureOut">
              <a:rPr lang="ru-RU" smtClean="0"/>
              <a:t>08.11.2015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A1DF6-C8DB-4532-8BD8-948DC5448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677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0A44-39F0-449C-BFCF-E0FB1F820CE3}" type="datetimeFigureOut">
              <a:rPr lang="ru-RU" smtClean="0"/>
              <a:t>08.11.2015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A1DF6-C8DB-4532-8BD8-948DC5448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898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A0A44-39F0-449C-BFCF-E0FB1F820CE3}" type="datetimeFigureOut">
              <a:rPr lang="ru-RU" smtClean="0"/>
              <a:t>08.11.2015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A1DF6-C8DB-4532-8BD8-948DC5448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352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0"/>
            <a:ext cx="12160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4"/>
          <p:cNvSpPr txBox="1">
            <a:spLocks noChangeArrowheads="1"/>
          </p:cNvSpPr>
          <p:nvPr/>
        </p:nvSpPr>
        <p:spPr>
          <a:xfrm>
            <a:off x="2935705" y="645458"/>
            <a:ext cx="8654551" cy="113982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4000" b="1" i="1" dirty="0" smtClean="0">
                <a:solidFill>
                  <a:srgbClr val="C00000"/>
                </a:solidFill>
              </a:rPr>
              <a:t>Влияние окружающей среды на </a:t>
            </a:r>
            <a:r>
              <a:rPr lang="ru-RU" sz="4000" b="1" i="1" smtClean="0">
                <a:solidFill>
                  <a:srgbClr val="C00000"/>
                </a:solidFill>
              </a:rPr>
              <a:t>развитие </a:t>
            </a:r>
            <a:r>
              <a:rPr lang="ru-RU" sz="4000" b="1" i="1">
                <a:solidFill>
                  <a:srgbClr val="C00000"/>
                </a:solidFill>
              </a:rPr>
              <a:t>семени и растения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37927" y="5103544"/>
            <a:ext cx="328697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Выполнил</a:t>
            </a:r>
          </a:p>
          <a:p>
            <a:r>
              <a:rPr lang="ru-RU" sz="2000" b="1" i="1" dirty="0" smtClean="0"/>
              <a:t>ученик 2 «В» класса</a:t>
            </a:r>
          </a:p>
          <a:p>
            <a:r>
              <a:rPr lang="ru-RU" sz="2000" b="1" i="1" dirty="0"/>
              <a:t>л</a:t>
            </a:r>
            <a:r>
              <a:rPr lang="ru-RU" sz="2000" b="1" i="1" dirty="0" smtClean="0"/>
              <a:t>ицея № 41 г. Владивостока</a:t>
            </a:r>
          </a:p>
          <a:p>
            <a:pPr algn="r"/>
            <a:r>
              <a:rPr lang="ru-RU" sz="2000" b="1" i="1" dirty="0" smtClean="0"/>
              <a:t>Баёв Артём </a:t>
            </a:r>
            <a:endParaRPr lang="ru-RU" sz="2000" b="1" i="1" dirty="0"/>
          </a:p>
        </p:txBody>
      </p:sp>
    </p:spTree>
    <p:extLst>
      <p:ext uri="{BB962C8B-B14F-4D97-AF65-F5344CB8AC3E}">
        <p14:creationId xmlns:p14="http://schemas.microsoft.com/office/powerpoint/2010/main" val="3759292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0"/>
            <a:ext cx="12160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65865" y="561020"/>
            <a:ext cx="26920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ФАСОЛЬ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7676148" y="1484350"/>
            <a:ext cx="4038600" cy="490441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400" b="1" dirty="0" smtClean="0"/>
              <a:t>Фасоль –самое известное растение, настоящая царица огорода. Родиной фасоли считается Южная Америка . В Европу фасоль была завезена в середине  </a:t>
            </a:r>
            <a:r>
              <a:rPr lang="en-US" sz="2400" b="1" dirty="0" smtClean="0"/>
              <a:t>XVI</a:t>
            </a:r>
            <a:r>
              <a:rPr lang="ru-RU" sz="2400" b="1" dirty="0" smtClean="0"/>
              <a:t> века. </a:t>
            </a:r>
          </a:p>
          <a:p>
            <a:pPr>
              <a:defRPr/>
            </a:pPr>
            <a:r>
              <a:rPr lang="ru-RU" sz="2400" b="1" dirty="0" smtClean="0"/>
              <a:t>Лучше всего растение растёт в районах с теплым климатом.  </a:t>
            </a:r>
          </a:p>
          <a:p>
            <a:pPr>
              <a:defRPr/>
            </a:pPr>
            <a:r>
              <a:rPr lang="ru-RU" sz="2400" b="1" dirty="0" smtClean="0"/>
              <a:t>Фасоль содержит много ценных  витаминов и питательных веществ.</a:t>
            </a:r>
          </a:p>
          <a:p>
            <a:pPr>
              <a:defRPr/>
            </a:pPr>
            <a:endParaRPr lang="ru-RU" sz="2000" dirty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1074" y="1484350"/>
            <a:ext cx="4050947" cy="4543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8333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0"/>
            <a:ext cx="12160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765175"/>
            <a:ext cx="11381874" cy="53657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  <a:defRPr/>
            </a:pPr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   </a:t>
            </a:r>
            <a:r>
              <a:rPr lang="ru-RU" sz="3600" b="1" i="1" dirty="0"/>
              <a:t>Я</a:t>
            </a:r>
            <a:r>
              <a:rPr lang="ru-RU" sz="3600" b="1" i="1" dirty="0" smtClean="0"/>
              <a:t> положил семена фасоли в две баночки. 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ru-RU" sz="3600" b="1" i="1" dirty="0">
              <a:solidFill>
                <a:schemeClr val="tx2">
                  <a:lumMod val="90000"/>
                </a:schemeClr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ru-RU" sz="4400" b="1" i="1" dirty="0" smtClean="0"/>
              <a:t> </a:t>
            </a:r>
            <a:r>
              <a:rPr lang="ru-RU" b="1" i="1" dirty="0" smtClean="0"/>
              <a:t>- баночка с мокрой ватой;</a:t>
            </a:r>
          </a:p>
          <a:p>
            <a:pPr>
              <a:defRPr/>
            </a:pPr>
            <a:endParaRPr lang="ru-RU" b="1" i="1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ru-RU" b="1" i="1" dirty="0"/>
              <a:t> </a:t>
            </a:r>
            <a:endParaRPr lang="ru-RU" b="1" i="1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ru-RU" b="1" i="1" dirty="0" smtClean="0"/>
              <a:t>- </a:t>
            </a:r>
            <a:r>
              <a:rPr lang="ru-RU" b="1" i="1" dirty="0"/>
              <a:t>баночка с </a:t>
            </a:r>
            <a:r>
              <a:rPr lang="ru-RU" b="1" i="1" dirty="0" smtClean="0"/>
              <a:t>сухой </a:t>
            </a:r>
            <a:r>
              <a:rPr lang="ru-RU" b="1" i="1" dirty="0"/>
              <a:t>ватой</a:t>
            </a:r>
            <a:r>
              <a:rPr lang="ru-RU" b="1" i="1" dirty="0" smtClean="0"/>
              <a:t>;</a:t>
            </a:r>
            <a:endParaRPr lang="ru-RU" sz="4400" b="1" i="1" dirty="0"/>
          </a:p>
          <a:p>
            <a:pPr>
              <a:buFont typeface="Wingdings" panose="05000000000000000000" pitchFamily="2" charset="2"/>
              <a:buNone/>
              <a:defRPr/>
            </a:pPr>
            <a:endParaRPr lang="ru-RU" sz="4400" b="1" i="1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ru-RU" sz="4400" b="1" i="1" dirty="0" smtClean="0"/>
              <a:t>В баночке с мокрой ваткой семена проросли, а </a:t>
            </a:r>
            <a:r>
              <a:rPr lang="ru-RU" sz="4400" b="1" i="1" dirty="0"/>
              <a:t>с</a:t>
            </a:r>
            <a:r>
              <a:rPr lang="ru-RU" sz="4400" b="1" i="1" dirty="0" smtClean="0"/>
              <a:t> сухой нет.</a:t>
            </a:r>
            <a:endParaRPr lang="ru-RU" sz="4400" b="1" i="1" dirty="0"/>
          </a:p>
          <a:p>
            <a:pPr>
              <a:defRPr/>
            </a:pPr>
            <a:endParaRPr lang="ru-RU" sz="4400" b="1" i="1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648" y="3064924"/>
            <a:ext cx="2673683" cy="15039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647" y="1502870"/>
            <a:ext cx="2707021" cy="15226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742" y="5156971"/>
            <a:ext cx="2699795" cy="151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270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0"/>
            <a:ext cx="12160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00789" y="601579"/>
            <a:ext cx="11778915" cy="5892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  <a:defRPr/>
            </a:pPr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   </a:t>
            </a:r>
            <a:r>
              <a:rPr lang="ru-RU" b="1" i="1" dirty="0" smtClean="0"/>
              <a:t> Я провёл три опыта. Посадил семена фасоли в грунт в три баночки.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ru-RU" b="1" i="1" dirty="0" smtClean="0"/>
              <a:t> 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ru-RU" b="1" i="1" dirty="0"/>
          </a:p>
          <a:p>
            <a:pPr>
              <a:buFont typeface="Wingdings" panose="05000000000000000000" pitchFamily="2" charset="2"/>
              <a:buNone/>
              <a:defRPr/>
            </a:pPr>
            <a:endParaRPr lang="ru-RU" b="1" i="1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ru-RU" b="1" i="1" dirty="0" smtClean="0"/>
              <a:t>Полил их и поставил для прорастания в разные места: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1 опыт : баночка стоит на подоконнике;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2 опыт: баночка стоит под коробкой с дырками;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3 опыт: баночка стоит в прохладном месте.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735" y="765175"/>
            <a:ext cx="1376676" cy="2447425"/>
          </a:xfrm>
          <a:prstGeom prst="rect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338" y="4491455"/>
            <a:ext cx="1554896" cy="874629"/>
          </a:xfrm>
          <a:prstGeom prst="rect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0726" y="5630027"/>
            <a:ext cx="1536775" cy="8644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0726" y="3429000"/>
            <a:ext cx="1625301" cy="91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234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0"/>
            <a:ext cx="12160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4"/>
          <p:cNvSpPr txBox="1">
            <a:spLocks noChangeArrowheads="1"/>
          </p:cNvSpPr>
          <p:nvPr/>
        </p:nvSpPr>
        <p:spPr>
          <a:xfrm>
            <a:off x="2129589" y="323349"/>
            <a:ext cx="8229600" cy="6429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i="1" dirty="0" smtClean="0">
                <a:solidFill>
                  <a:srgbClr val="FF0000"/>
                </a:solidFill>
              </a:rPr>
              <a:t>Опыт 1. Свет и тепло</a:t>
            </a:r>
          </a:p>
        </p:txBody>
      </p:sp>
      <p:sp>
        <p:nvSpPr>
          <p:cNvPr id="4" name="Rectangle 25"/>
          <p:cNvSpPr txBox="1">
            <a:spLocks noChangeArrowheads="1"/>
          </p:cNvSpPr>
          <p:nvPr/>
        </p:nvSpPr>
        <p:spPr>
          <a:xfrm>
            <a:off x="611355" y="1555750"/>
            <a:ext cx="5000625" cy="53022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lang="ru-RU" b="1" i="1" dirty="0" smtClean="0"/>
              <a:t>В </a:t>
            </a:r>
            <a:r>
              <a:rPr lang="ru-RU" b="1" i="1" dirty="0" smtClean="0"/>
              <a:t>баночке, которая стояла на подоконнике:</a:t>
            </a:r>
          </a:p>
          <a:p>
            <a:pPr marL="0" indent="0" algn="just">
              <a:buNone/>
              <a:defRPr/>
            </a:pPr>
            <a:r>
              <a:rPr lang="ru-RU" b="1" i="1" dirty="0" smtClean="0"/>
              <a:t>-Через один день появился стебель.</a:t>
            </a:r>
          </a:p>
          <a:p>
            <a:pPr marL="0" indent="0" algn="just">
              <a:buNone/>
              <a:defRPr/>
            </a:pPr>
            <a:r>
              <a:rPr lang="ru-RU" b="1" i="1" dirty="0" smtClean="0"/>
              <a:t>-Затем появились листья. </a:t>
            </a:r>
          </a:p>
          <a:p>
            <a:pPr marL="0" indent="0" algn="just">
              <a:buNone/>
              <a:defRPr/>
            </a:pPr>
            <a:r>
              <a:rPr lang="ru-RU" b="1" i="1" dirty="0" smtClean="0"/>
              <a:t>-Далее </a:t>
            </a:r>
            <a:r>
              <a:rPr lang="ru-RU" b="1" i="1" dirty="0" smtClean="0"/>
              <a:t>идёт </a:t>
            </a:r>
            <a:r>
              <a:rPr lang="ru-RU" b="1" i="1" dirty="0" smtClean="0"/>
              <a:t>активный рост и развитие растения. Листья и стебли </a:t>
            </a:r>
            <a:r>
              <a:rPr lang="ru-RU" b="1" i="1" dirty="0" smtClean="0"/>
              <a:t>зелёные</a:t>
            </a:r>
            <a:r>
              <a:rPr lang="ru-RU" b="1" i="1" dirty="0" smtClean="0"/>
              <a:t>. </a:t>
            </a:r>
            <a:endParaRPr lang="ru-RU" sz="2000" b="1" dirty="0" smtClean="0"/>
          </a:p>
          <a:p>
            <a:pPr>
              <a:defRPr/>
            </a:pPr>
            <a:endParaRPr lang="ru-RU" sz="2000" dirty="0" smtClean="0"/>
          </a:p>
          <a:p>
            <a:pPr>
              <a:defRPr/>
            </a:pPr>
            <a:endParaRPr lang="ru-RU" sz="2000" dirty="0" smtClean="0"/>
          </a:p>
        </p:txBody>
      </p:sp>
      <p:pic>
        <p:nvPicPr>
          <p:cNvPr id="5" name="Рисунок 4"/>
          <p:cNvPicPr preferRelativeResize="0"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83397" y="2335573"/>
            <a:ext cx="4781424" cy="268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150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0"/>
            <a:ext cx="12160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2248402" y="385010"/>
            <a:ext cx="8786813" cy="61361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i="1" dirty="0" smtClean="0">
                <a:solidFill>
                  <a:srgbClr val="FF0000"/>
                </a:solidFill>
              </a:rPr>
              <a:t>Опыт 2.  В темноте растения теряют зеленый цвет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45808" y="2394729"/>
            <a:ext cx="6096000" cy="28500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  <a:defRPr/>
            </a:pPr>
            <a:r>
              <a:rPr lang="ru-RU" sz="2800" b="1" dirty="0" smtClean="0"/>
              <a:t>В баночке, которая стояла под коробкой:</a:t>
            </a:r>
          </a:p>
          <a:p>
            <a:pPr algn="just">
              <a:lnSpc>
                <a:spcPct val="80000"/>
              </a:lnSpc>
              <a:defRPr/>
            </a:pPr>
            <a:r>
              <a:rPr lang="ru-RU" sz="2800" b="1" dirty="0" smtClean="0"/>
              <a:t> </a:t>
            </a:r>
          </a:p>
          <a:p>
            <a:pPr algn="just">
              <a:lnSpc>
                <a:spcPct val="80000"/>
              </a:lnSpc>
              <a:defRPr/>
            </a:pPr>
            <a:r>
              <a:rPr lang="ru-RU" sz="2800" b="1" dirty="0" smtClean="0"/>
              <a:t>-Через три дня появился стебель </a:t>
            </a:r>
            <a:r>
              <a:rPr lang="ru-RU" sz="2800" b="1" dirty="0"/>
              <a:t>и </a:t>
            </a:r>
            <a:r>
              <a:rPr lang="ru-RU" sz="2800" b="1" dirty="0" smtClean="0"/>
              <a:t>листья. </a:t>
            </a:r>
            <a:endParaRPr lang="ru-RU" sz="2800" b="1" dirty="0"/>
          </a:p>
          <a:p>
            <a:pPr algn="just">
              <a:lnSpc>
                <a:spcPct val="80000"/>
              </a:lnSpc>
              <a:defRPr/>
            </a:pPr>
            <a:r>
              <a:rPr lang="ru-RU" sz="2800" b="1" dirty="0" smtClean="0"/>
              <a:t>-Спустя </a:t>
            </a:r>
            <a:r>
              <a:rPr lang="ru-RU" sz="2800" b="1" dirty="0"/>
              <a:t>некоторое время </a:t>
            </a:r>
            <a:r>
              <a:rPr lang="ru-RU" sz="2800" b="1" dirty="0" smtClean="0"/>
              <a:t>я увидел, что стебли вытянулись, но были тонкие и светлые.</a:t>
            </a:r>
            <a:endParaRPr lang="ru-RU" sz="28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7334" y="2394729"/>
            <a:ext cx="2323164" cy="239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122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0"/>
            <a:ext cx="12160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2490536" y="397042"/>
            <a:ext cx="8229600" cy="61361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i="1" dirty="0" smtClean="0">
                <a:solidFill>
                  <a:srgbClr val="FF0000"/>
                </a:solidFill>
              </a:rPr>
              <a:t>Опыт 3. В холоде растения плохо растут и гибнут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347" y="2490538"/>
            <a:ext cx="3886201" cy="218598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11866" y="1355440"/>
            <a:ext cx="471437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ru-RU" sz="2800" b="1" dirty="0" smtClean="0"/>
              <a:t>В баночке, которая стояла в прохладном месте:</a:t>
            </a:r>
          </a:p>
          <a:p>
            <a:pPr algn="just">
              <a:lnSpc>
                <a:spcPct val="90000"/>
              </a:lnSpc>
              <a:defRPr/>
            </a:pPr>
            <a:endParaRPr lang="ru-RU" sz="2800" b="1" dirty="0" smtClean="0"/>
          </a:p>
          <a:p>
            <a:pPr algn="just">
              <a:lnSpc>
                <a:spcPct val="90000"/>
              </a:lnSpc>
              <a:defRPr/>
            </a:pPr>
            <a:r>
              <a:rPr lang="ru-RU" sz="2800" dirty="0" smtClean="0"/>
              <a:t>- </a:t>
            </a:r>
            <a:r>
              <a:rPr lang="ru-RU" sz="2800" b="1" dirty="0" smtClean="0"/>
              <a:t>Через два дня появился стебель, на следующий день листочки.</a:t>
            </a:r>
            <a:endParaRPr lang="ru-RU" sz="2800" b="1" dirty="0"/>
          </a:p>
          <a:p>
            <a:pPr>
              <a:lnSpc>
                <a:spcPct val="90000"/>
              </a:lnSpc>
              <a:defRPr/>
            </a:pPr>
            <a:endParaRPr lang="ru-RU" sz="2800" dirty="0"/>
          </a:p>
          <a:p>
            <a:pPr>
              <a:lnSpc>
                <a:spcPct val="90000"/>
              </a:lnSpc>
              <a:defRPr/>
            </a:pPr>
            <a:r>
              <a:rPr lang="ru-RU" sz="2800" b="1" dirty="0" smtClean="0"/>
              <a:t>- Растение растёт медленно, через неделю оно выросло всего на 5 см.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820214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0"/>
            <a:ext cx="12160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989369" y="356482"/>
            <a:ext cx="24298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ВЫВОД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63875" y="1541457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2800" b="1" i="1" dirty="0"/>
              <a:t>Таким </a:t>
            </a:r>
            <a:r>
              <a:rPr lang="ru-RU" sz="2800" b="1" i="1" dirty="0" smtClean="0"/>
              <a:t>образом, можно </a:t>
            </a:r>
            <a:r>
              <a:rPr lang="ru-RU" sz="2800" b="1" i="1" dirty="0"/>
              <a:t>сделать </a:t>
            </a:r>
            <a:r>
              <a:rPr lang="ru-RU" sz="2800" b="1" i="1" dirty="0" smtClean="0"/>
              <a:t>вывод, </a:t>
            </a:r>
            <a:r>
              <a:rPr lang="ru-RU" sz="2800" b="1" i="1" dirty="0"/>
              <a:t>что растения - это живые </a:t>
            </a:r>
            <a:r>
              <a:rPr lang="ru-RU" sz="2800" b="1" i="1" dirty="0" smtClean="0"/>
              <a:t>организмы, </a:t>
            </a:r>
            <a:r>
              <a:rPr lang="ru-RU" sz="2800" b="1" i="1" dirty="0"/>
              <a:t>которым для развития требуется воздух, </a:t>
            </a:r>
            <a:r>
              <a:rPr lang="ru-RU" sz="2800" b="1" i="1" dirty="0" smtClean="0"/>
              <a:t>тепло, </a:t>
            </a:r>
            <a:r>
              <a:rPr lang="ru-RU" sz="2800" b="1" i="1" dirty="0"/>
              <a:t>солнечный свет, вода  и минеральные вещества.</a:t>
            </a:r>
          </a:p>
        </p:txBody>
      </p:sp>
    </p:spTree>
    <p:extLst>
      <p:ext uri="{BB962C8B-B14F-4D97-AF65-F5344CB8AC3E}">
        <p14:creationId xmlns:p14="http://schemas.microsoft.com/office/powerpoint/2010/main" val="267332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0"/>
            <a:ext cx="12160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88314" y="2505670"/>
            <a:ext cx="70471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cross"/>
              <a:contourClr>
                <a:srgbClr val="DDDDDD"/>
              </a:contourClr>
            </a:sp3d>
          </a:bodyPr>
          <a:lstStyle/>
          <a:p>
            <a:pPr algn="ctr"/>
            <a:r>
              <a:rPr lang="ru-RU" sz="5400" b="1" spc="150" dirty="0" smtClean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Спасибо за внимание</a:t>
            </a:r>
            <a:endParaRPr lang="ru-RU" sz="5400" b="1" spc="150" dirty="0">
              <a:ln w="11430"/>
              <a:solidFill>
                <a:srgbClr val="C0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34143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321</Words>
  <Application>Microsoft Office PowerPoint</Application>
  <PresentationFormat>Широкоэкранный</PresentationFormat>
  <Paragraphs>47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Дмитрий Баёв</dc:creator>
  <cp:lastModifiedBy>Дмитрий Баёв</cp:lastModifiedBy>
  <cp:revision>15</cp:revision>
  <dcterms:created xsi:type="dcterms:W3CDTF">2015-11-08T05:32:08Z</dcterms:created>
  <dcterms:modified xsi:type="dcterms:W3CDTF">2015-11-08T12:33:36Z</dcterms:modified>
</cp:coreProperties>
</file>