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59" r:id="rId5"/>
    <p:sldId id="257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4" r:id="rId14"/>
    <p:sldId id="275" r:id="rId15"/>
    <p:sldId id="276" r:id="rId16"/>
    <p:sldId id="277" r:id="rId17"/>
    <p:sldId id="273" r:id="rId18"/>
    <p:sldId id="278" r:id="rId19"/>
    <p:sldId id="279" r:id="rId20"/>
    <p:sldId id="280" r:id="rId21"/>
    <p:sldId id="283" r:id="rId22"/>
    <p:sldId id="281" r:id="rId23"/>
    <p:sldId id="282" r:id="rId24"/>
    <p:sldId id="284" r:id="rId25"/>
    <p:sldId id="285" r:id="rId26"/>
    <p:sldId id="286" r:id="rId27"/>
    <p:sldId id="287" r:id="rId28"/>
    <p:sldId id="292" r:id="rId29"/>
    <p:sldId id="288" r:id="rId30"/>
    <p:sldId id="289" r:id="rId31"/>
    <p:sldId id="290" r:id="rId32"/>
    <p:sldId id="291" r:id="rId33"/>
    <p:sldId id="293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8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1DA-A9BB-4B11-896F-4ED8D6B525E5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F051-3234-482A-A043-4C1CA5D393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1DA-A9BB-4B11-896F-4ED8D6B525E5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F051-3234-482A-A043-4C1CA5D393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1DA-A9BB-4B11-896F-4ED8D6B525E5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F051-3234-482A-A043-4C1CA5D393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1DA-A9BB-4B11-896F-4ED8D6B525E5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F051-3234-482A-A043-4C1CA5D393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1DA-A9BB-4B11-896F-4ED8D6B525E5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F051-3234-482A-A043-4C1CA5D393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1DA-A9BB-4B11-896F-4ED8D6B525E5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F051-3234-482A-A043-4C1CA5D393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1DA-A9BB-4B11-896F-4ED8D6B525E5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F051-3234-482A-A043-4C1CA5D393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1DA-A9BB-4B11-896F-4ED8D6B525E5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F051-3234-482A-A043-4C1CA5D393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1DA-A9BB-4B11-896F-4ED8D6B525E5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F051-3234-482A-A043-4C1CA5D393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1DA-A9BB-4B11-896F-4ED8D6B525E5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F051-3234-482A-A043-4C1CA5D393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1DA-A9BB-4B11-896F-4ED8D6B525E5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F051-3234-482A-A043-4C1CA5D393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211DA-A9BB-4B11-896F-4ED8D6B525E5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6F051-3234-482A-A043-4C1CA5D393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i279.photobucket.com/albums/kk128/kenton83/Black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142984"/>
            <a:ext cx="8715404" cy="544712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57150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Провели под потолок</a:t>
            </a: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>
                <a:solidFill>
                  <a:schemeClr val="bg1"/>
                </a:solidFill>
              </a:rPr>
              <a:t>Удивительный шнурок.</a:t>
            </a: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>
                <a:solidFill>
                  <a:schemeClr val="bg1"/>
                </a:solidFill>
              </a:rPr>
              <a:t>Привинтили пузырек —</a:t>
            </a: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>
                <a:solidFill>
                  <a:schemeClr val="bg1"/>
                </a:solidFill>
              </a:rPr>
              <a:t>Загорелся огонек.</a:t>
            </a:r>
            <a:endParaRPr lang="ru-RU" sz="32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28860" y="2143116"/>
            <a:ext cx="57150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Какое изобретение позволяет смотреть сквозь стены?</a:t>
            </a:r>
          </a:p>
        </p:txBody>
      </p:sp>
      <p:pic>
        <p:nvPicPr>
          <p:cNvPr id="19460" name="Picture 4" descr="http://nbait.com/images/560f9ed482a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571612"/>
            <a:ext cx="55721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</a:rPr>
              <a:t>Никого не обижает,</a:t>
            </a:r>
            <a:br>
              <a:rPr lang="ru-RU" sz="4400" dirty="0" smtClean="0">
                <a:solidFill>
                  <a:schemeClr val="bg1"/>
                </a:solidFill>
              </a:rPr>
            </a:br>
            <a:r>
              <a:rPr lang="ru-RU" sz="4400" dirty="0" smtClean="0">
                <a:solidFill>
                  <a:schemeClr val="bg1"/>
                </a:solidFill>
              </a:rPr>
              <a:t>А её все толкают.</a:t>
            </a:r>
          </a:p>
        </p:txBody>
      </p:sp>
      <p:pic>
        <p:nvPicPr>
          <p:cNvPr id="3" name="Picture 2" descr="http://ekladata.com/4fqJif5k8RQJkUy5D_AvVwp63s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50483"/>
            <a:ext cx="4214810" cy="680751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.ytimg.com/vi/fnFhROv5-fI/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0436"/>
            <a:ext cx="10715668" cy="60275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214290"/>
            <a:ext cx="558069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Ремонт  </a:t>
            </a:r>
          </a:p>
          <a:p>
            <a:r>
              <a:rPr lang="ru-RU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дверных  блоков</a:t>
            </a:r>
            <a:endParaRPr lang="ru-RU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s622824.vk.me/v622824128/1c033/_lzICzlCXL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357430"/>
            <a:ext cx="7984206" cy="2262193"/>
          </a:xfrm>
          <a:prstGeom prst="rect">
            <a:avLst/>
          </a:prstGeom>
          <a:noFill/>
        </p:spPr>
      </p:pic>
      <p:cxnSp>
        <p:nvCxnSpPr>
          <p:cNvPr id="4" name="Прямая соединительная линия 3"/>
          <p:cNvCxnSpPr/>
          <p:nvPr/>
        </p:nvCxnSpPr>
        <p:spPr>
          <a:xfrm rot="5400000" flipH="1" flipV="1">
            <a:off x="6750859" y="1964521"/>
            <a:ext cx="1571636" cy="9286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7215206" y="1214422"/>
            <a:ext cx="1643074" cy="4286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наличник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6200000" flipV="1">
            <a:off x="4036215" y="1678769"/>
            <a:ext cx="1357322" cy="28575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786182" y="642918"/>
            <a:ext cx="1643074" cy="50006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дверная  коробка</a:t>
            </a:r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 flipH="1" flipV="1">
            <a:off x="5179223" y="2107397"/>
            <a:ext cx="2000264" cy="35719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5572132" y="785794"/>
            <a:ext cx="1643074" cy="5000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дверное  полотно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16200000" flipV="1">
            <a:off x="6822297" y="4393413"/>
            <a:ext cx="500066" cy="285752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572264" y="4786322"/>
            <a:ext cx="1643074" cy="5000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петля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remontruslan.ru/images/statiy/%201.jpg"/>
          <p:cNvPicPr>
            <a:picLocks noChangeAspect="1" noChangeArrowheads="1"/>
          </p:cNvPicPr>
          <p:nvPr/>
        </p:nvPicPr>
        <p:blipFill>
          <a:blip r:embed="rId2">
            <a:lum bright="2000" contrast="21000"/>
          </a:blip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lum contrast="19000"/>
          </a:blip>
          <a:srcRect/>
          <a:stretch>
            <a:fillRect/>
          </a:stretch>
        </p:blipFill>
        <p:spPr bwMode="auto">
          <a:xfrm>
            <a:off x="0" y="0"/>
            <a:ext cx="89523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lum contrast="23000"/>
          </a:blip>
          <a:srcRect/>
          <a:stretch>
            <a:fillRect/>
          </a:stretch>
        </p:blipFill>
        <p:spPr bwMode="auto">
          <a:xfrm>
            <a:off x="3143240" y="214290"/>
            <a:ext cx="2693530" cy="636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lum contrast="31000"/>
          </a:blip>
          <a:srcRect/>
          <a:stretch>
            <a:fillRect/>
          </a:stretch>
        </p:blipFill>
        <p:spPr bwMode="auto">
          <a:xfrm>
            <a:off x="0" y="0"/>
            <a:ext cx="88839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lum contrast="24000"/>
          </a:blip>
          <a:srcRect/>
          <a:stretch>
            <a:fillRect/>
          </a:stretch>
        </p:blipFill>
        <p:spPr bwMode="auto">
          <a:xfrm>
            <a:off x="2071670" y="132625"/>
            <a:ext cx="5072098" cy="668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142984"/>
            <a:ext cx="4481537" cy="425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masstter.com/wp-content/uploads/ustanovka-zamka-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785926"/>
            <a:ext cx="5600700" cy="3448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cdn.e96.ru/assets/images/catalog/tools/aksessuary_dlja_drelejj_i_perforatorov/382981/382981_65542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357430"/>
            <a:ext cx="561975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masstter.com/wp-content/uploads/ustanovka-zamka-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785926"/>
            <a:ext cx="5600700" cy="3448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svouimirukami.ru/wp-content/uploads/2014/11/p5110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928802"/>
            <a:ext cx="4324350" cy="3009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2136339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/>
              <a:t>Для того чтобы вставить замок, вам потребуются следующие инструменты:</a:t>
            </a:r>
          </a:p>
          <a:p>
            <a:pPr fontAlgn="base">
              <a:buFont typeface="Wingdings" pitchFamily="2" charset="2"/>
              <a:buChar char="ü"/>
            </a:pPr>
            <a:r>
              <a:rPr lang="ru-RU" b="1" dirty="0"/>
              <a:t>Простой </a:t>
            </a:r>
            <a:r>
              <a:rPr lang="ru-RU" b="1" dirty="0" smtClean="0"/>
              <a:t>карандаш</a:t>
            </a:r>
            <a:endParaRPr lang="ru-RU" dirty="0"/>
          </a:p>
          <a:p>
            <a:pPr fontAlgn="base">
              <a:buFont typeface="Wingdings" pitchFamily="2" charset="2"/>
              <a:buChar char="ü"/>
            </a:pPr>
            <a:r>
              <a:rPr lang="ru-RU" b="1" dirty="0" smtClean="0"/>
              <a:t>Дрель</a:t>
            </a:r>
            <a:endParaRPr lang="ru-RU" dirty="0"/>
          </a:p>
          <a:p>
            <a:pPr fontAlgn="base">
              <a:buFont typeface="Wingdings" pitchFamily="2" charset="2"/>
              <a:buChar char="ü"/>
            </a:pPr>
            <a:r>
              <a:rPr lang="ru-RU" b="1" dirty="0"/>
              <a:t>Сверла разного </a:t>
            </a:r>
            <a:r>
              <a:rPr lang="ru-RU" b="1" dirty="0" smtClean="0"/>
              <a:t>диаметра</a:t>
            </a:r>
            <a:endParaRPr lang="ru-RU" dirty="0"/>
          </a:p>
          <a:p>
            <a:pPr fontAlgn="base">
              <a:buFont typeface="Wingdings" pitchFamily="2" charset="2"/>
              <a:buChar char="ü"/>
            </a:pPr>
            <a:r>
              <a:rPr lang="ru-RU" b="1" dirty="0" smtClean="0"/>
              <a:t>Молоток</a:t>
            </a:r>
            <a:endParaRPr lang="ru-RU" dirty="0"/>
          </a:p>
          <a:p>
            <a:pPr fontAlgn="base">
              <a:buFont typeface="Wingdings" pitchFamily="2" charset="2"/>
              <a:buChar char="ü"/>
            </a:pPr>
            <a:r>
              <a:rPr lang="ru-RU" b="1" dirty="0" smtClean="0"/>
              <a:t>Стамеска</a:t>
            </a:r>
            <a:endParaRPr lang="ru-RU" dirty="0"/>
          </a:p>
          <a:p>
            <a:pPr fontAlgn="base">
              <a:buFont typeface="Wingdings" pitchFamily="2" charset="2"/>
              <a:buChar char="ü"/>
            </a:pPr>
            <a:r>
              <a:rPr lang="ru-RU" b="1" dirty="0"/>
              <a:t>Круглый напильник</a:t>
            </a:r>
            <a:endParaRPr lang="ru-RU" dirty="0"/>
          </a:p>
          <a:p>
            <a:pPr fontAlgn="base">
              <a:buFont typeface="Wingdings" pitchFamily="2" charset="2"/>
              <a:buChar char="ü"/>
            </a:pPr>
            <a:r>
              <a:rPr lang="ru-RU" b="1" dirty="0" smtClean="0"/>
              <a:t>Отвертка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728" y="2000240"/>
            <a:ext cx="60007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800" dirty="0"/>
              <a:t>Из чего состоит дверной блок?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/>
              <a:t>Что такое дверная коробка?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/>
              <a:t>Как ремонтируют двери?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/>
              <a:t>Как</a:t>
            </a:r>
            <a:r>
              <a:rPr lang="en-US" sz="2800" dirty="0" smtClean="0"/>
              <a:t> </a:t>
            </a:r>
            <a:r>
              <a:rPr lang="ru-RU" sz="2800" dirty="0" smtClean="0"/>
              <a:t>правильно  разместить  петли</a:t>
            </a:r>
            <a:r>
              <a:rPr lang="ru-RU" sz="2800" dirty="0"/>
              <a:t>?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/>
              <a:t>Что делать, если дверь трётся о пол?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714356"/>
            <a:ext cx="82868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Приложите замок задним торцом к торцу дверного проема на выбранном уровне и обведите его карандашом</a:t>
            </a:r>
            <a:r>
              <a:rPr lang="ru-RU" sz="2800" dirty="0"/>
              <a:t>. Полученный нарисованный прямоугольник должен располагаться точно по центу </a:t>
            </a:r>
            <a:r>
              <a:rPr lang="ru-RU" sz="2800" dirty="0" smtClean="0"/>
              <a:t>торца  двери.</a:t>
            </a:r>
            <a:endParaRPr lang="ru-RU" sz="2800" dirty="0"/>
          </a:p>
        </p:txBody>
      </p:sp>
      <p:pic>
        <p:nvPicPr>
          <p:cNvPr id="34818" name="Picture 2" descr="http://mediamix-nn.ru/wp-content/uploads/2013/09/vrezka_zamkov_svoimi_rukami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214686"/>
            <a:ext cx="4267200" cy="3200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714356"/>
            <a:ext cx="8286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Выберите сверло, диаметр которого совпадает или чуть меньше толщины замка.</a:t>
            </a:r>
            <a:r>
              <a:rPr lang="ru-RU" sz="2800" dirty="0"/>
              <a:t> Оно может быть витым или перовым.</a:t>
            </a:r>
          </a:p>
        </p:txBody>
      </p:sp>
      <p:sp>
        <p:nvSpPr>
          <p:cNvPr id="36866" name="AutoShape 2" descr="https://15.img.avito.st/1280x960/19844133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68" name="Picture 4" descr="https://15.img.avito.st/1280x960/19844133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551170"/>
            <a:ext cx="7810488" cy="38115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714356"/>
            <a:ext cx="82868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Измерьте ширину и отложите её на сверле, пометив глубину высверливания.</a:t>
            </a:r>
            <a:r>
              <a:rPr lang="ru-RU" sz="2800" dirty="0"/>
              <a:t> Чтобы отметка была хорошо видна, </a:t>
            </a:r>
            <a:r>
              <a:rPr lang="ru-RU" sz="2800" dirty="0" smtClean="0"/>
              <a:t>установите </a:t>
            </a:r>
            <a:r>
              <a:rPr lang="ru-RU" sz="2800" dirty="0"/>
              <a:t>в этом месте </a:t>
            </a:r>
            <a:r>
              <a:rPr lang="ru-RU" sz="2800" dirty="0" smtClean="0"/>
              <a:t>стопор. </a:t>
            </a:r>
            <a:r>
              <a:rPr lang="ru-RU" sz="2800" dirty="0"/>
              <a:t>Вставьте сверло в дрель.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6866" name="AutoShape 2" descr="https://15.img.avito.st/1280x960/19844133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0" name="Picture 2" descr="http://papakarlo.kherson.ua/uploads/posts/2015-03/thumbs/1426935465_konf-og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928934"/>
            <a:ext cx="6603158" cy="32575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000240"/>
            <a:ext cx="5700742" cy="275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1500174"/>
            <a:ext cx="82868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dirty="0"/>
              <a:t>Начиная с верхней границы контура, просверлите несколько отверстий в торце, располагая их вплотную друг к </a:t>
            </a:r>
            <a:r>
              <a:rPr lang="ru-RU" sz="2800" dirty="0" smtClean="0"/>
              <a:t>другу</a:t>
            </a:r>
            <a:endParaRPr lang="ru-RU" sz="2800" dirty="0"/>
          </a:p>
          <a:p>
            <a:pPr fontAlgn="base"/>
            <a:r>
              <a:rPr lang="ru-RU" sz="2800" dirty="0" smtClean="0"/>
              <a:t>Дойдя </a:t>
            </a:r>
            <a:r>
              <a:rPr lang="ru-RU" sz="2800" dirty="0"/>
              <a:t>до нижней границы нарисованного контура, отложите дрель и подровняйте стенки получившегося паза с помощью стамески и молотка. Действуйте очень аккуратно, чтобы не срубить лишнюю древесину. У вас должно получиться отверстие нужной глубины с ровными краями.</a:t>
            </a:r>
          </a:p>
        </p:txBody>
      </p:sp>
      <p:sp>
        <p:nvSpPr>
          <p:cNvPr id="36866" name="AutoShape 2" descr="https://15.img.avito.st/1280x960/19844133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https://15.img.avito.st/1280x960/19844133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938" name="Picture 2" descr="http://sdelaidver.ru/wp-content/uploads/kak-vrezat-zamok-v-mezhkomnatnye-dveri-2-542x39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1144"/>
            <a:ext cx="9144000" cy="6647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https://15.img.avito.st/1280x960/19844133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3010" name="Picture 2" descr="http://o-dveryah.ru/wp-content/uploads/2015/09/zamena-lichinok-v-dveri-1024x6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6812"/>
            <a:ext cx="9160045" cy="61454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https://15.img.avito.st/1280x960/19844133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34" name="Picture 2" descr="http://www.classifieds24.ru/images/2306/2305482/large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928802"/>
            <a:ext cx="6096000" cy="4572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42976" y="857232"/>
            <a:ext cx="6357982" cy="76944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Утепление  дверей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https://15.img.avito.st/1280x960/19844133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60" name="Picture 4" descr="http://info-potolki.ru/wp-content/uploads/2013/11/uteplenie_garazha_3.jpg"/>
          <p:cNvPicPr>
            <a:picLocks noChangeAspect="1" noChangeArrowheads="1"/>
          </p:cNvPicPr>
          <p:nvPr/>
        </p:nvPicPr>
        <p:blipFill>
          <a:blip r:embed="rId2">
            <a:lum contrast="17000"/>
          </a:blip>
          <a:srcRect/>
          <a:stretch>
            <a:fillRect/>
          </a:stretch>
        </p:blipFill>
        <p:spPr bwMode="auto">
          <a:xfrm>
            <a:off x="285720" y="3143248"/>
            <a:ext cx="4762500" cy="3162301"/>
          </a:xfrm>
          <a:prstGeom prst="rect">
            <a:avLst/>
          </a:prstGeom>
          <a:noFill/>
        </p:spPr>
      </p:pic>
      <p:pic>
        <p:nvPicPr>
          <p:cNvPr id="45058" name="Picture 2" descr="http://xn--24-6kcpf8acui.xn--p1ai/d/771437/d/%D0%BF%D0%BE%D0%B4%D0%BB%D0%B6%D0%BA%D0%B0_%D0%B8%D0%B7_%D0%B2%D1%81%D0%BF%D0%B5%D0%BD%D0%BD%D0%B5%D0%BD%D0%BE%D0%B3%D0%BE_%D0%BF%D0%BE%D0%BB%D0%B8%D1%8D%D1%82%D0%B8%D0%BB%D0%B5%D0%BD%D0%B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25086" y="500042"/>
            <a:ext cx="4818914" cy="461009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142852"/>
            <a:ext cx="52416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Пенополиэтилен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https://15.img.avito.st/1280x960/19844133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42852"/>
            <a:ext cx="28385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Поролон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6084" name="AutoShape 4" descr="http://www.ua.all.biz/img/ua/service_catalog/535654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6086" name="AutoShape 6" descr="http://www.ua.all.biz/img/ua/service_catalog/535654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6088" name="Picture 8" descr="http://www.ua.all.biz/img/ua/service_catalog/53565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7620000" cy="5076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https://15.img.avito.st/1280x960/19844133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42852"/>
            <a:ext cx="19439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Ватин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6082" name="Picture 2" descr="http://mf52.ru/images/vatin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95450"/>
            <a:ext cx="8648700" cy="5162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https://15.img.avito.st/1280x960/19844133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42852"/>
            <a:ext cx="304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Синтепон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7106" name="Picture 2" descr="http://sintemat.kz/wp-content/uploads/2015/05/sintep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643050"/>
            <a:ext cx="6096000" cy="4410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https://15.img.avito.st/1280x960/19844133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5429264"/>
            <a:ext cx="24080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Войлок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8130" name="Picture 2" descr="https://h-a.d-cd.net/86977dcs-960.jpg"/>
          <p:cNvPicPr>
            <a:picLocks noChangeAspect="1" noChangeArrowheads="1"/>
          </p:cNvPicPr>
          <p:nvPr/>
        </p:nvPicPr>
        <p:blipFill>
          <a:blip r:embed="rId2">
            <a:lum contrast="17000"/>
          </a:blip>
          <a:srcRect/>
          <a:stretch>
            <a:fillRect/>
          </a:stretch>
        </p:blipFill>
        <p:spPr bwMode="auto">
          <a:xfrm>
            <a:off x="928694" y="0"/>
            <a:ext cx="8215306" cy="54939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https://15.img.avito.st/1280x960/19844133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4" name="AutoShape 2" descr="http://halko.ru/shop/img/dveri-v-obschiy-koridor-tsena-14575-smal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5429264"/>
            <a:ext cx="45070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Винилис-кожа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9156" name="AutoShape 4" descr="http://halko.ru/shop/img/dveri-v-obschiy-koridor-tsena-14575-smal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9158" name="Picture 6" descr="http://halko.ru/shop/img/dveri-v-obschiy-koridor-tsena-14575-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524885" cy="50920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https://15.img.avito.st/1280x960/19844133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4" name="AutoShape 2" descr="http://halko.ru/shop/img/dveri-v-obschiy-koridor-tsena-14575-smal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5429264"/>
            <a:ext cx="4431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Обивка двери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9156" name="AutoShape 4" descr="http://halko.ru/shop/img/dveri-v-obschiy-koridor-tsena-14575-smal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0178" name="Picture 2" descr="http://img1.1tv.ru/imgsize640x360/PR201210051354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71480"/>
            <a:ext cx="8255056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https://15.img.avito.st/1280x960/19844133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4" name="AutoShape 2" descr="http://halko.ru/shop/img/dveri-v-obschiy-koridor-tsena-14575-smal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6" name="AutoShape 4" descr="http://halko.ru/shop/img/dveri-v-obschiy-koridor-tsena-14575-smal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0" y="1428736"/>
            <a:ext cx="4786346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Автор:</a:t>
            </a:r>
          </a:p>
          <a:p>
            <a:r>
              <a:rPr lang="ru-RU" dirty="0" err="1" smtClean="0"/>
              <a:t>Кулинич</a:t>
            </a:r>
            <a:r>
              <a:rPr lang="ru-RU" dirty="0" smtClean="0"/>
              <a:t>  Тимофей</a:t>
            </a:r>
          </a:p>
          <a:p>
            <a:r>
              <a:rPr lang="ru-RU" dirty="0" smtClean="0"/>
              <a:t>Учитель  технологии</a:t>
            </a:r>
          </a:p>
          <a:p>
            <a:r>
              <a:rPr lang="ru-RU" dirty="0" smtClean="0"/>
              <a:t>МКОУ  </a:t>
            </a:r>
            <a:r>
              <a:rPr lang="ru-RU" dirty="0" err="1" smtClean="0"/>
              <a:t>А-Донская</a:t>
            </a:r>
            <a:r>
              <a:rPr lang="ru-RU" dirty="0" smtClean="0"/>
              <a:t>  СОШ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0" y="2857496"/>
            <a:ext cx="4786346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urok.moy.su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204</Words>
  <Application>Microsoft Office PowerPoint</Application>
  <PresentationFormat>Экран (4:3)</PresentationFormat>
  <Paragraphs>40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Тимофей</dc:creator>
  <cp:lastModifiedBy>Тимофей</cp:lastModifiedBy>
  <cp:revision>17</cp:revision>
  <dcterms:created xsi:type="dcterms:W3CDTF">2015-11-13T19:37:24Z</dcterms:created>
  <dcterms:modified xsi:type="dcterms:W3CDTF">2015-11-14T20:18:13Z</dcterms:modified>
</cp:coreProperties>
</file>