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474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356" y="857232"/>
            <a:ext cx="678661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nastasiaScript" pitchFamily="2" charset="0"/>
                <a:cs typeface="AngsanaUPC" pitchFamily="18" charset="-34"/>
              </a:rPr>
              <a:t>Визитная карточка «Ростелеком»</a:t>
            </a:r>
            <a:endParaRPr lang="ru-RU" sz="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nastasiaScript" pitchFamily="2" charset="0"/>
              <a:cs typeface="AngsanaUPC" pitchFamily="18" charset="-34"/>
            </a:endParaRPr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895150" y="3534150"/>
            <a:ext cx="714380" cy="1071570"/>
            <a:chOff x="3439" y="6087"/>
            <a:chExt cx="1458" cy="2216"/>
          </a:xfrm>
        </p:grpSpPr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1979162" y="4525854"/>
            <a:ext cx="214314" cy="285752"/>
            <a:chOff x="3439" y="6087"/>
            <a:chExt cx="1458" cy="2216"/>
          </a:xfrm>
        </p:grpSpPr>
        <p:sp>
          <p:nvSpPr>
            <p:cNvPr id="9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" name="Group 2"/>
          <p:cNvGrpSpPr>
            <a:grpSpLocks/>
          </p:cNvGrpSpPr>
          <p:nvPr/>
        </p:nvGrpSpPr>
        <p:grpSpPr bwMode="auto">
          <a:xfrm>
            <a:off x="1449798" y="4937626"/>
            <a:ext cx="357190" cy="500066"/>
            <a:chOff x="3439" y="6087"/>
            <a:chExt cx="1458" cy="2216"/>
          </a:xfrm>
        </p:grpSpPr>
        <p:sp>
          <p:nvSpPr>
            <p:cNvPr id="12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4" name="Group 2"/>
          <p:cNvGrpSpPr>
            <a:grpSpLocks/>
          </p:cNvGrpSpPr>
          <p:nvPr/>
        </p:nvGrpSpPr>
        <p:grpSpPr bwMode="auto">
          <a:xfrm>
            <a:off x="1126120" y="5538428"/>
            <a:ext cx="71438" cy="71438"/>
            <a:chOff x="3439" y="6087"/>
            <a:chExt cx="1458" cy="2216"/>
          </a:xfrm>
        </p:grpSpPr>
        <p:sp>
          <p:nvSpPr>
            <p:cNvPr id="15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7" name="Group 2"/>
          <p:cNvGrpSpPr>
            <a:grpSpLocks/>
          </p:cNvGrpSpPr>
          <p:nvPr/>
        </p:nvGrpSpPr>
        <p:grpSpPr bwMode="auto">
          <a:xfrm>
            <a:off x="1727122" y="5811738"/>
            <a:ext cx="142876" cy="214314"/>
            <a:chOff x="3439" y="6087"/>
            <a:chExt cx="1458" cy="2216"/>
          </a:xfrm>
        </p:grpSpPr>
        <p:sp>
          <p:nvSpPr>
            <p:cNvPr id="18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2285984" y="4071942"/>
            <a:ext cx="65008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cs typeface="Arial" pitchFamily="34" charset="0"/>
              </a:rPr>
              <a:t>ПАО «Ростелеком» – российская телекоммуникационная компания. Предоставляет услуги местной и дальней телефонной связи, широкополосного доступа в Интернет, интерактивного телевидения, сотовой связи и др.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95150" y="3534150"/>
            <a:ext cx="714380" cy="1071570"/>
            <a:chOff x="3439" y="6087"/>
            <a:chExt cx="1458" cy="2216"/>
          </a:xfrm>
        </p:grpSpPr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979162" y="4525854"/>
            <a:ext cx="214314" cy="285752"/>
            <a:chOff x="3439" y="6087"/>
            <a:chExt cx="1458" cy="2216"/>
          </a:xfrm>
        </p:grpSpPr>
        <p:sp>
          <p:nvSpPr>
            <p:cNvPr id="9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449798" y="4937626"/>
            <a:ext cx="357190" cy="500066"/>
            <a:chOff x="3439" y="6087"/>
            <a:chExt cx="1458" cy="2216"/>
          </a:xfrm>
        </p:grpSpPr>
        <p:sp>
          <p:nvSpPr>
            <p:cNvPr id="12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1126120" y="5538428"/>
            <a:ext cx="71438" cy="71438"/>
            <a:chOff x="3439" y="6087"/>
            <a:chExt cx="1458" cy="2216"/>
          </a:xfrm>
        </p:grpSpPr>
        <p:sp>
          <p:nvSpPr>
            <p:cNvPr id="15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1727122" y="5811738"/>
            <a:ext cx="142876" cy="214314"/>
            <a:chOff x="3439" y="6087"/>
            <a:chExt cx="1458" cy="2216"/>
          </a:xfrm>
        </p:grpSpPr>
        <p:sp>
          <p:nvSpPr>
            <p:cNvPr id="18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2357422" y="4572008"/>
            <a:ext cx="57150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cs typeface="Arial" pitchFamily="34" charset="0"/>
              </a:rPr>
              <a:t>Юридический адрес ПАО «Ростелеком» – 191002, Россия, г. Санкт-Петербург, ул. Достоевского д.15; фактический адрес – Дальнегорск г., 50 лет Октября проспект, д. 52.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57166"/>
            <a:ext cx="6623855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95150" y="3534150"/>
            <a:ext cx="714380" cy="1071570"/>
            <a:chOff x="3439" y="6087"/>
            <a:chExt cx="1458" cy="2216"/>
          </a:xfrm>
        </p:grpSpPr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979162" y="4525854"/>
            <a:ext cx="214314" cy="285752"/>
            <a:chOff x="3439" y="6087"/>
            <a:chExt cx="1458" cy="2216"/>
          </a:xfrm>
        </p:grpSpPr>
        <p:sp>
          <p:nvSpPr>
            <p:cNvPr id="9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449798" y="4937626"/>
            <a:ext cx="357190" cy="500066"/>
            <a:chOff x="3439" y="6087"/>
            <a:chExt cx="1458" cy="2216"/>
          </a:xfrm>
        </p:grpSpPr>
        <p:sp>
          <p:nvSpPr>
            <p:cNvPr id="12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26120" y="5538428"/>
            <a:ext cx="71438" cy="71438"/>
            <a:chOff x="3439" y="6087"/>
            <a:chExt cx="1458" cy="2216"/>
          </a:xfrm>
        </p:grpSpPr>
        <p:sp>
          <p:nvSpPr>
            <p:cNvPr id="15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1727122" y="5811738"/>
            <a:ext cx="142876" cy="214314"/>
            <a:chOff x="3439" y="6087"/>
            <a:chExt cx="1458" cy="2216"/>
          </a:xfrm>
        </p:grpSpPr>
        <p:sp>
          <p:nvSpPr>
            <p:cNvPr id="18" name="Freeform 3"/>
            <p:cNvSpPr>
              <a:spLocks/>
            </p:cNvSpPr>
            <p:nvPr/>
          </p:nvSpPr>
          <p:spPr bwMode="auto">
            <a:xfrm>
              <a:off x="3678" y="6087"/>
              <a:ext cx="820" cy="1202"/>
            </a:xfrm>
            <a:custGeom>
              <a:avLst/>
              <a:gdLst/>
              <a:ahLst/>
              <a:cxnLst>
                <a:cxn ang="0">
                  <a:pos x="321" y="1200"/>
                </a:cxn>
                <a:cxn ang="0">
                  <a:pos x="84" y="858"/>
                </a:cxn>
                <a:cxn ang="0">
                  <a:pos x="0" y="495"/>
                </a:cxn>
                <a:cxn ang="0">
                  <a:pos x="84" y="178"/>
                </a:cxn>
                <a:cxn ang="0">
                  <a:pos x="287" y="50"/>
                </a:cxn>
                <a:cxn ang="0">
                  <a:pos x="565" y="21"/>
                </a:cxn>
                <a:cxn ang="0">
                  <a:pos x="787" y="178"/>
                </a:cxn>
                <a:cxn ang="0">
                  <a:pos x="766" y="485"/>
                </a:cxn>
                <a:cxn ang="0">
                  <a:pos x="704" y="433"/>
                </a:cxn>
                <a:cxn ang="0">
                  <a:pos x="565" y="433"/>
                </a:cxn>
                <a:cxn ang="0">
                  <a:pos x="342" y="557"/>
                </a:cxn>
                <a:cxn ang="0">
                  <a:pos x="228" y="868"/>
                </a:cxn>
                <a:cxn ang="0">
                  <a:pos x="321" y="1200"/>
                </a:cxn>
              </a:cxnLst>
              <a:rect l="0" t="0" r="r" b="b"/>
              <a:pathLst>
                <a:path w="820" h="1202">
                  <a:moveTo>
                    <a:pt x="321" y="1200"/>
                  </a:moveTo>
                  <a:cubicBezTo>
                    <a:pt x="297" y="1198"/>
                    <a:pt x="137" y="975"/>
                    <a:pt x="84" y="858"/>
                  </a:cubicBezTo>
                  <a:cubicBezTo>
                    <a:pt x="31" y="741"/>
                    <a:pt x="0" y="608"/>
                    <a:pt x="0" y="495"/>
                  </a:cubicBezTo>
                  <a:cubicBezTo>
                    <a:pt x="0" y="382"/>
                    <a:pt x="36" y="252"/>
                    <a:pt x="84" y="178"/>
                  </a:cubicBezTo>
                  <a:cubicBezTo>
                    <a:pt x="132" y="104"/>
                    <a:pt x="207" y="76"/>
                    <a:pt x="287" y="50"/>
                  </a:cubicBezTo>
                  <a:cubicBezTo>
                    <a:pt x="367" y="24"/>
                    <a:pt x="482" y="0"/>
                    <a:pt x="565" y="21"/>
                  </a:cubicBezTo>
                  <a:cubicBezTo>
                    <a:pt x="648" y="42"/>
                    <a:pt x="754" y="101"/>
                    <a:pt x="787" y="178"/>
                  </a:cubicBezTo>
                  <a:cubicBezTo>
                    <a:pt x="820" y="255"/>
                    <a:pt x="780" y="442"/>
                    <a:pt x="766" y="485"/>
                  </a:cubicBezTo>
                  <a:cubicBezTo>
                    <a:pt x="752" y="528"/>
                    <a:pt x="737" y="442"/>
                    <a:pt x="704" y="433"/>
                  </a:cubicBezTo>
                  <a:cubicBezTo>
                    <a:pt x="671" y="424"/>
                    <a:pt x="625" y="412"/>
                    <a:pt x="565" y="433"/>
                  </a:cubicBezTo>
                  <a:cubicBezTo>
                    <a:pt x="505" y="454"/>
                    <a:pt x="398" y="484"/>
                    <a:pt x="342" y="557"/>
                  </a:cubicBezTo>
                  <a:cubicBezTo>
                    <a:pt x="286" y="630"/>
                    <a:pt x="232" y="763"/>
                    <a:pt x="228" y="868"/>
                  </a:cubicBezTo>
                  <a:cubicBezTo>
                    <a:pt x="224" y="973"/>
                    <a:pt x="345" y="1202"/>
                    <a:pt x="321" y="1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18900000" scaled="1"/>
            </a:gradFill>
            <a:ln w="6350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4"/>
            <p:cNvSpPr>
              <a:spLocks/>
            </p:cNvSpPr>
            <p:nvPr/>
          </p:nvSpPr>
          <p:spPr bwMode="auto">
            <a:xfrm>
              <a:off x="3439" y="6087"/>
              <a:ext cx="1458" cy="2216"/>
            </a:xfrm>
            <a:custGeom>
              <a:avLst/>
              <a:gdLst/>
              <a:ahLst/>
              <a:cxnLst>
                <a:cxn ang="0">
                  <a:pos x="663" y="2190"/>
                </a:cxn>
                <a:cxn ang="0">
                  <a:pos x="407" y="2025"/>
                </a:cxn>
                <a:cxn ang="0">
                  <a:pos x="166" y="1652"/>
                </a:cxn>
                <a:cxn ang="0">
                  <a:pos x="21" y="1082"/>
                </a:cxn>
                <a:cxn ang="0">
                  <a:pos x="42" y="616"/>
                </a:cxn>
                <a:cxn ang="0">
                  <a:pos x="196" y="274"/>
                </a:cxn>
                <a:cxn ang="0">
                  <a:pos x="436" y="77"/>
                </a:cxn>
                <a:cxn ang="0">
                  <a:pos x="726" y="12"/>
                </a:cxn>
                <a:cxn ang="0">
                  <a:pos x="1016" y="67"/>
                </a:cxn>
                <a:cxn ang="0">
                  <a:pos x="1254" y="217"/>
                </a:cxn>
                <a:cxn ang="0">
                  <a:pos x="1430" y="533"/>
                </a:cxn>
                <a:cxn ang="0">
                  <a:pos x="1420" y="895"/>
                </a:cxn>
                <a:cxn ang="0">
                  <a:pos x="1254" y="1180"/>
                </a:cxn>
                <a:cxn ang="0">
                  <a:pos x="964" y="1253"/>
                </a:cxn>
                <a:cxn ang="0">
                  <a:pos x="808" y="1129"/>
                </a:cxn>
                <a:cxn ang="0">
                  <a:pos x="788" y="859"/>
                </a:cxn>
                <a:cxn ang="0">
                  <a:pos x="943" y="590"/>
                </a:cxn>
                <a:cxn ang="0">
                  <a:pos x="1016" y="419"/>
                </a:cxn>
                <a:cxn ang="0">
                  <a:pos x="1005" y="169"/>
                </a:cxn>
                <a:cxn ang="0">
                  <a:pos x="777" y="20"/>
                </a:cxn>
                <a:cxn ang="0">
                  <a:pos x="508" y="51"/>
                </a:cxn>
                <a:cxn ang="0">
                  <a:pos x="323" y="212"/>
                </a:cxn>
                <a:cxn ang="0">
                  <a:pos x="249" y="481"/>
                </a:cxn>
                <a:cxn ang="0">
                  <a:pos x="280" y="740"/>
                </a:cxn>
                <a:cxn ang="0">
                  <a:pos x="404" y="994"/>
                </a:cxn>
                <a:cxn ang="0">
                  <a:pos x="695" y="1336"/>
                </a:cxn>
                <a:cxn ang="0">
                  <a:pos x="985" y="1548"/>
                </a:cxn>
                <a:cxn ang="0">
                  <a:pos x="1130" y="1776"/>
                </a:cxn>
                <a:cxn ang="0">
                  <a:pos x="1109" y="2035"/>
                </a:cxn>
                <a:cxn ang="0">
                  <a:pos x="954" y="2180"/>
                </a:cxn>
                <a:cxn ang="0">
                  <a:pos x="663" y="2190"/>
                </a:cxn>
              </a:cxnLst>
              <a:rect l="0" t="0" r="r" b="b"/>
              <a:pathLst>
                <a:path w="1458" h="2216">
                  <a:moveTo>
                    <a:pt x="663" y="2190"/>
                  </a:moveTo>
                  <a:cubicBezTo>
                    <a:pt x="572" y="2164"/>
                    <a:pt x="490" y="2115"/>
                    <a:pt x="407" y="2025"/>
                  </a:cubicBezTo>
                  <a:cubicBezTo>
                    <a:pt x="324" y="1935"/>
                    <a:pt x="230" y="1809"/>
                    <a:pt x="166" y="1652"/>
                  </a:cubicBezTo>
                  <a:cubicBezTo>
                    <a:pt x="102" y="1495"/>
                    <a:pt x="42" y="1255"/>
                    <a:pt x="21" y="1082"/>
                  </a:cubicBezTo>
                  <a:cubicBezTo>
                    <a:pt x="0" y="909"/>
                    <a:pt x="13" y="750"/>
                    <a:pt x="42" y="616"/>
                  </a:cubicBezTo>
                  <a:cubicBezTo>
                    <a:pt x="71" y="482"/>
                    <a:pt x="130" y="364"/>
                    <a:pt x="196" y="274"/>
                  </a:cubicBezTo>
                  <a:cubicBezTo>
                    <a:pt x="262" y="184"/>
                    <a:pt x="348" y="121"/>
                    <a:pt x="436" y="77"/>
                  </a:cubicBezTo>
                  <a:cubicBezTo>
                    <a:pt x="524" y="33"/>
                    <a:pt x="629" y="14"/>
                    <a:pt x="726" y="12"/>
                  </a:cubicBezTo>
                  <a:cubicBezTo>
                    <a:pt x="823" y="10"/>
                    <a:pt x="928" y="33"/>
                    <a:pt x="1016" y="67"/>
                  </a:cubicBezTo>
                  <a:cubicBezTo>
                    <a:pt x="1104" y="101"/>
                    <a:pt x="1185" y="139"/>
                    <a:pt x="1254" y="217"/>
                  </a:cubicBezTo>
                  <a:cubicBezTo>
                    <a:pt x="1323" y="295"/>
                    <a:pt x="1402" y="420"/>
                    <a:pt x="1430" y="533"/>
                  </a:cubicBezTo>
                  <a:cubicBezTo>
                    <a:pt x="1458" y="646"/>
                    <a:pt x="1449" y="787"/>
                    <a:pt x="1420" y="895"/>
                  </a:cubicBezTo>
                  <a:cubicBezTo>
                    <a:pt x="1391" y="1003"/>
                    <a:pt x="1330" y="1120"/>
                    <a:pt x="1254" y="1180"/>
                  </a:cubicBezTo>
                  <a:cubicBezTo>
                    <a:pt x="1178" y="1240"/>
                    <a:pt x="1038" y="1261"/>
                    <a:pt x="964" y="1253"/>
                  </a:cubicBezTo>
                  <a:cubicBezTo>
                    <a:pt x="890" y="1245"/>
                    <a:pt x="837" y="1195"/>
                    <a:pt x="808" y="1129"/>
                  </a:cubicBezTo>
                  <a:cubicBezTo>
                    <a:pt x="779" y="1063"/>
                    <a:pt x="766" y="949"/>
                    <a:pt x="788" y="859"/>
                  </a:cubicBezTo>
                  <a:cubicBezTo>
                    <a:pt x="810" y="769"/>
                    <a:pt x="905" y="663"/>
                    <a:pt x="943" y="590"/>
                  </a:cubicBezTo>
                  <a:cubicBezTo>
                    <a:pt x="981" y="517"/>
                    <a:pt x="1006" y="489"/>
                    <a:pt x="1016" y="419"/>
                  </a:cubicBezTo>
                  <a:cubicBezTo>
                    <a:pt x="1026" y="349"/>
                    <a:pt x="1045" y="235"/>
                    <a:pt x="1005" y="169"/>
                  </a:cubicBezTo>
                  <a:cubicBezTo>
                    <a:pt x="965" y="103"/>
                    <a:pt x="860" y="40"/>
                    <a:pt x="777" y="20"/>
                  </a:cubicBezTo>
                  <a:cubicBezTo>
                    <a:pt x="694" y="0"/>
                    <a:pt x="584" y="19"/>
                    <a:pt x="508" y="51"/>
                  </a:cubicBezTo>
                  <a:cubicBezTo>
                    <a:pt x="432" y="83"/>
                    <a:pt x="366" y="140"/>
                    <a:pt x="323" y="212"/>
                  </a:cubicBezTo>
                  <a:cubicBezTo>
                    <a:pt x="280" y="284"/>
                    <a:pt x="256" y="393"/>
                    <a:pt x="249" y="481"/>
                  </a:cubicBezTo>
                  <a:cubicBezTo>
                    <a:pt x="242" y="569"/>
                    <a:pt x="254" y="655"/>
                    <a:pt x="280" y="740"/>
                  </a:cubicBezTo>
                  <a:cubicBezTo>
                    <a:pt x="306" y="825"/>
                    <a:pt x="335" y="895"/>
                    <a:pt x="404" y="994"/>
                  </a:cubicBezTo>
                  <a:cubicBezTo>
                    <a:pt x="473" y="1093"/>
                    <a:pt x="598" y="1244"/>
                    <a:pt x="695" y="1336"/>
                  </a:cubicBezTo>
                  <a:cubicBezTo>
                    <a:pt x="792" y="1428"/>
                    <a:pt x="913" y="1475"/>
                    <a:pt x="985" y="1548"/>
                  </a:cubicBezTo>
                  <a:cubicBezTo>
                    <a:pt x="1057" y="1621"/>
                    <a:pt x="1109" y="1695"/>
                    <a:pt x="1130" y="1776"/>
                  </a:cubicBezTo>
                  <a:cubicBezTo>
                    <a:pt x="1151" y="1857"/>
                    <a:pt x="1138" y="1968"/>
                    <a:pt x="1109" y="2035"/>
                  </a:cubicBezTo>
                  <a:cubicBezTo>
                    <a:pt x="1080" y="2102"/>
                    <a:pt x="1032" y="2157"/>
                    <a:pt x="954" y="2180"/>
                  </a:cubicBezTo>
                  <a:cubicBezTo>
                    <a:pt x="876" y="2203"/>
                    <a:pt x="754" y="2216"/>
                    <a:pt x="663" y="219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189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2928926" y="4929198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cs typeface="Arial" pitchFamily="34" charset="0"/>
              </a:rPr>
              <a:t>Местоположение г. Дальнегорск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000108"/>
            <a:ext cx="6281349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Зелень">
      <a:dk1>
        <a:srgbClr val="000000"/>
      </a:dk1>
      <a:lt1>
        <a:srgbClr val="000000"/>
      </a:lt1>
      <a:dk2>
        <a:srgbClr val="248A00"/>
      </a:dk2>
      <a:lt2>
        <a:srgbClr val="CBECB0"/>
      </a:lt2>
      <a:accent1>
        <a:srgbClr val="EA5400"/>
      </a:accent1>
      <a:accent2>
        <a:srgbClr val="FF6E01"/>
      </a:accent2>
      <a:accent3>
        <a:srgbClr val="FEB80A"/>
      </a:accent3>
      <a:accent4>
        <a:srgbClr val="94D85C"/>
      </a:accent4>
      <a:accent5>
        <a:srgbClr val="738AC8"/>
      </a:accent5>
      <a:accent6>
        <a:srgbClr val="CC6B00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</TotalTime>
  <Words>50</Words>
  <PresentationFormat>Экран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Эркер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Libriss</dc:creator>
  <cp:lastModifiedBy>Роман -</cp:lastModifiedBy>
  <cp:revision>7</cp:revision>
  <dcterms:created xsi:type="dcterms:W3CDTF">2016-01-17T11:12:53Z</dcterms:created>
  <dcterms:modified xsi:type="dcterms:W3CDTF">2016-01-17T14:07:23Z</dcterms:modified>
</cp:coreProperties>
</file>