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017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536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90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589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806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424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451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08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252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492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199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458A8-5DE8-4428-8C10-F047823390CB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D6423-BE2D-4419-9FA5-DA54985B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91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50" y="381000"/>
            <a:ext cx="75565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91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591" y="80387"/>
            <a:ext cx="3873865" cy="6096576"/>
          </a:xfrm>
        </p:spPr>
      </p:pic>
    </p:spTree>
    <p:extLst>
      <p:ext uri="{BB962C8B-B14F-4D97-AF65-F5344CB8AC3E}">
        <p14:creationId xmlns:p14="http://schemas.microsoft.com/office/powerpoint/2010/main" val="432250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139" y="1318950"/>
            <a:ext cx="7447722" cy="5364688"/>
          </a:xfrm>
        </p:spPr>
      </p:pic>
    </p:spTree>
    <p:extLst>
      <p:ext uri="{BB962C8B-B14F-4D97-AF65-F5344CB8AC3E}">
        <p14:creationId xmlns:p14="http://schemas.microsoft.com/office/powerpoint/2010/main" val="33975962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Bolozya Ivan</dc:creator>
  <cp:lastModifiedBy>Bolozya Ivan</cp:lastModifiedBy>
  <cp:revision>1</cp:revision>
  <dcterms:created xsi:type="dcterms:W3CDTF">2015-11-13T00:48:16Z</dcterms:created>
  <dcterms:modified xsi:type="dcterms:W3CDTF">2015-11-13T00:50:17Z</dcterms:modified>
</cp:coreProperties>
</file>