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6"/>
  </p:notesMasterIdLst>
  <p:sldIdLst>
    <p:sldId id="256" r:id="rId2"/>
    <p:sldId id="261" r:id="rId3"/>
    <p:sldId id="259" r:id="rId4"/>
    <p:sldId id="257" r:id="rId5"/>
    <p:sldId id="258" r:id="rId6"/>
    <p:sldId id="262" r:id="rId7"/>
    <p:sldId id="266" r:id="rId8"/>
    <p:sldId id="263" r:id="rId9"/>
    <p:sldId id="265" r:id="rId10"/>
    <p:sldId id="267" r:id="rId11"/>
    <p:sldId id="264" r:id="rId12"/>
    <p:sldId id="268" r:id="rId13"/>
    <p:sldId id="279" r:id="rId14"/>
    <p:sldId id="280" r:id="rId15"/>
    <p:sldId id="281" r:id="rId16"/>
    <p:sldId id="269" r:id="rId17"/>
    <p:sldId id="270" r:id="rId18"/>
    <p:sldId id="272" r:id="rId19"/>
    <p:sldId id="271" r:id="rId20"/>
    <p:sldId id="273" r:id="rId21"/>
    <p:sldId id="274" r:id="rId22"/>
    <p:sldId id="275" r:id="rId23"/>
    <p:sldId id="276" r:id="rId24"/>
    <p:sldId id="27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138858-07E8-4F37-82FC-5BCF4A6E452C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20965-B2B5-4CE4-84CF-BAA844181F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727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20965-B2B5-4CE4-84CF-BAA844181F92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54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0D04-1DAF-438C-91D4-43A29B7FA35E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599A256-3C76-401C-9DAD-3A80A790FE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0D04-1DAF-438C-91D4-43A29B7FA35E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599A256-3C76-401C-9DAD-3A80A790FE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0D04-1DAF-438C-91D4-43A29B7FA35E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A256-3C76-401C-9DAD-3A80A790FE0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0D04-1DAF-438C-91D4-43A29B7FA35E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A256-3C76-401C-9DAD-3A80A790FE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0D04-1DAF-438C-91D4-43A29B7FA35E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599A256-3C76-401C-9DAD-3A80A790FE0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0D04-1DAF-438C-91D4-43A29B7FA35E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A256-3C76-401C-9DAD-3A80A790FE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0D04-1DAF-438C-91D4-43A29B7FA35E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A256-3C76-401C-9DAD-3A80A790FE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0D04-1DAF-438C-91D4-43A29B7FA35E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A256-3C76-401C-9DAD-3A80A790FE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0D04-1DAF-438C-91D4-43A29B7FA35E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A256-3C76-401C-9DAD-3A80A790FE0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0D04-1DAF-438C-91D4-43A29B7FA35E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A256-3C76-401C-9DAD-3A80A790FE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0D04-1DAF-438C-91D4-43A29B7FA35E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A256-3C76-401C-9DAD-3A80A790FE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C350D04-1DAF-438C-91D4-43A29B7FA35E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599A256-3C76-401C-9DAD-3A80A790FE0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512167"/>
          </a:xfrm>
        </p:spPr>
        <p:txBody>
          <a:bodyPr>
            <a:normAutofit fontScale="90000"/>
          </a:bodyPr>
          <a:lstStyle/>
          <a:p>
            <a:r>
              <a:rPr lang="ru-RU" sz="6600" dirty="0" smtClean="0">
                <a:solidFill>
                  <a:schemeClr val="tx2">
                    <a:lumMod val="10000"/>
                  </a:schemeClr>
                </a:solidFill>
              </a:rPr>
              <a:t>Хохломская роспись </a:t>
            </a:r>
            <a:endParaRPr lang="ru-RU" sz="66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797152"/>
            <a:ext cx="6400800" cy="1512168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algn="r"/>
            <a:r>
              <a:rPr lang="ru-RU" dirty="0" smtClean="0"/>
              <a:t>Подготовила  воспитатель:</a:t>
            </a:r>
          </a:p>
          <a:p>
            <a:pPr algn="r"/>
            <a:r>
              <a:rPr lang="ru-RU" dirty="0" smtClean="0"/>
              <a:t> Федорова  Н.А.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556792"/>
            <a:ext cx="4608513" cy="348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023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Традиции  у  каждого  свои.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Традиция – слово не русское, оно переводится с латинского как слово «передача», то есть традиция это, то что передается от одного поколения к другому. Есть традиции которые возникли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давным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- давно и сохранились до наших дней.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73016"/>
            <a:ext cx="3273425" cy="294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573016"/>
            <a:ext cx="4346575" cy="293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843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13860"/>
            <a:ext cx="5760640" cy="4362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4467313"/>
            <a:ext cx="85689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Рассказывают, жил  в древние времена мастер.  Мечтал он о таком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искусстве, которое  стало бы родным всем, как простая русская песня, и чтобы отразилось в нём красота земли русской. Так появились первые хохломские  чашки, украшенные пышными цветами.  Слава о великом мастере разнеслась по всей земле. Отовсюду приезжали люди, чтобы полюбоваться на его мастерство.</a:t>
            </a:r>
          </a:p>
        </p:txBody>
      </p:sp>
    </p:spTree>
    <p:extLst>
      <p:ext uri="{BB962C8B-B14F-4D97-AF65-F5344CB8AC3E}">
        <p14:creationId xmlns:p14="http://schemas.microsoft.com/office/powerpoint/2010/main" val="69031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88834"/>
            <a:ext cx="450367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Промысел зародился в окрестностях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Города Нижнего Новгорода.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Здесь находится село с веселым 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названием Хохлома. Поэтому и посуда называется   хохломской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114" y="188834"/>
            <a:ext cx="4050541" cy="380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932" y="4221088"/>
            <a:ext cx="3511550" cy="203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80928"/>
            <a:ext cx="3530600" cy="317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648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1680" y="404664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Ветка плавно изогнулась, и колечком завернулась.</a:t>
            </a:r>
          </a:p>
          <a:p>
            <a:r>
              <a:rPr lang="ru-RU" dirty="0" smtClean="0"/>
              <a:t>Рядом с листиком трехпалым, земляника цветом алым.</a:t>
            </a:r>
          </a:p>
          <a:p>
            <a:r>
              <a:rPr lang="ru-RU" dirty="0" smtClean="0"/>
              <a:t>Засияла, поднялась, сладким соком налилась.</a:t>
            </a:r>
          </a:p>
          <a:p>
            <a:r>
              <a:rPr lang="ru-RU" dirty="0" smtClean="0"/>
              <a:t>А трава, как   бахрома.  Что же это?    Хохлома.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1625088"/>
            <a:ext cx="7093311" cy="4840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529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22"/>
          <a:stretch/>
        </p:blipFill>
        <p:spPr bwMode="auto">
          <a:xfrm>
            <a:off x="4001851" y="4396574"/>
            <a:ext cx="3133725" cy="2103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909" y="1988840"/>
            <a:ext cx="2087623" cy="232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5" y="116632"/>
            <a:ext cx="5628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Процесс изготовления посуды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4048" y="1002213"/>
            <a:ext cx="418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Вытачивание изделий на станке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52204"/>
            <a:ext cx="3076575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3" t="5080" r="4933" b="9141"/>
          <a:stretch/>
        </p:blipFill>
        <p:spPr bwMode="auto">
          <a:xfrm>
            <a:off x="179512" y="764704"/>
            <a:ext cx="4764480" cy="3330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574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76672"/>
            <a:ext cx="4549886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97" y="2924944"/>
            <a:ext cx="3336188" cy="3202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764704"/>
            <a:ext cx="40904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2. Покрывают тонким слоем глины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39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309937" cy="235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432969"/>
            <a:ext cx="2590800" cy="264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39952" y="692696"/>
            <a:ext cx="49167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3. Покрывают специальным составом 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для деревянных поверхностей (олифят).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4. Лудят – покрывают алюминиевым порошком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59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72950"/>
            <a:ext cx="2888002" cy="3855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63888" y="879976"/>
            <a:ext cx="49685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5. Покрывают цветным лаком.</a:t>
            </a:r>
          </a:p>
          <a:p>
            <a:pPr lvl="0"/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Хохломской </a:t>
            </a:r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ковш-лебедь перед росписью (покрыт цветным лаком).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67" b="13983"/>
          <a:stretch/>
        </p:blipFill>
        <p:spPr bwMode="auto">
          <a:xfrm>
            <a:off x="4355976" y="2871388"/>
            <a:ext cx="3651787" cy="3514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316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34"/>
          <a:stretch/>
        </p:blipFill>
        <p:spPr bwMode="auto">
          <a:xfrm>
            <a:off x="0" y="1916832"/>
            <a:ext cx="9143999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9" y="188640"/>
            <a:ext cx="8568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endParaRPr lang="ru-RU" sz="2400" dirty="0"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6. Мастер кистью наносит рисунок, затем изделие вновь 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пропитывается олифой и закаливалось в печи.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94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74851"/>
            <a:ext cx="2273300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35896" y="476672"/>
            <a:ext cx="54008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7. Покрывают изделие специальным лаком.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Под воздействием температуры лак желтеет, тогда и появляется этот восхитительный блеск.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8"/>
          <a:stretch/>
        </p:blipFill>
        <p:spPr bwMode="auto">
          <a:xfrm>
            <a:off x="4499992" y="2687767"/>
            <a:ext cx="4235400" cy="3558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61048"/>
            <a:ext cx="3476943" cy="2371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771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Роспись хохломских изделий неповторима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8114144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520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16" y="548680"/>
            <a:ext cx="5334848" cy="6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5260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04664"/>
            <a:ext cx="6105386" cy="61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2478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48680"/>
            <a:ext cx="7474312" cy="59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445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1206500"/>
            <a:ext cx="1438275" cy="4932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206500"/>
            <a:ext cx="1487487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9592" y="435464"/>
            <a:ext cx="66247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Элементы хохломской росписи</a:t>
            </a:r>
            <a:endParaRPr lang="ru-RU" sz="28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74243"/>
            <a:ext cx="4346575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5" y="2179045"/>
            <a:ext cx="4346575" cy="59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6" y="3711521"/>
            <a:ext cx="4346575" cy="63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46" y="5101787"/>
            <a:ext cx="43402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1610818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осочки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»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3728" y="2996952"/>
            <a:ext cx="1619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«завиток»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25944" y="4344933"/>
            <a:ext cx="18146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«капельки»</a:t>
            </a:r>
            <a:endParaRPr lang="ru-RU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25944" y="5766792"/>
            <a:ext cx="1716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«кустики»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51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4024313" cy="393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72816"/>
            <a:ext cx="3810000" cy="393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Травиной орнамент      узор «листочки»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60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910" y="620688"/>
            <a:ext cx="3859213" cy="263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910" y="3613488"/>
            <a:ext cx="3883025" cy="2316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05" y="989781"/>
            <a:ext cx="3944937" cy="45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084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7944883" cy="595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585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7" t="4520" r="50000" b="6892"/>
          <a:stretch/>
        </p:blipFill>
        <p:spPr bwMode="auto">
          <a:xfrm>
            <a:off x="567564" y="1306673"/>
            <a:ext cx="3471429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15816" y="404664"/>
            <a:ext cx="28385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Arial" pitchFamily="34" charset="0"/>
                <a:cs typeface="Arial" pitchFamily="34" charset="0"/>
              </a:rPr>
              <a:t>Жар птицы</a:t>
            </a:r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330603"/>
            <a:ext cx="3522914" cy="5016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929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8024" y="188640"/>
            <a:ext cx="4032448" cy="358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49263" fontAlgn="base">
              <a:spcBef>
                <a:spcPts val="600"/>
              </a:spcBef>
              <a:spcAft>
                <a:spcPct val="0"/>
              </a:spcAft>
              <a:buSzPct val="80000"/>
            </a:pPr>
            <a:r>
              <a:rPr lang="ru-RU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cs typeface="Lucida Sans Unicode"/>
              </a:rPr>
              <a:t>РОСПИСЬ ХОХЛОМСКАЯ </a:t>
            </a:r>
          </a:p>
          <a:p>
            <a:pPr lvl="0" defTabSz="449263" fontAlgn="base">
              <a:spcBef>
                <a:spcPts val="600"/>
              </a:spcBef>
              <a:spcAft>
                <a:spcPct val="0"/>
              </a:spcAft>
              <a:buSzPct val="80000"/>
            </a:pPr>
            <a:r>
              <a:rPr lang="ru-RU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cs typeface="Lucida Sans Unicode"/>
              </a:rPr>
              <a:t>СЛОВНО КОЛДОВСКАЯ </a:t>
            </a:r>
          </a:p>
          <a:p>
            <a:pPr lvl="0" defTabSz="449263" fontAlgn="base">
              <a:spcBef>
                <a:spcPts val="600"/>
              </a:spcBef>
              <a:spcAft>
                <a:spcPct val="0"/>
              </a:spcAft>
              <a:buSzPct val="80000"/>
            </a:pPr>
            <a:r>
              <a:rPr lang="ru-RU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cs typeface="Lucida Sans Unicode"/>
              </a:rPr>
              <a:t>В СКАЗОЧНУЮ ПЕСНЮ </a:t>
            </a:r>
          </a:p>
          <a:p>
            <a:pPr lvl="0" defTabSz="449263" fontAlgn="base">
              <a:spcBef>
                <a:spcPts val="600"/>
              </a:spcBef>
              <a:spcAft>
                <a:spcPct val="0"/>
              </a:spcAft>
              <a:buSzPct val="80000"/>
            </a:pPr>
            <a:r>
              <a:rPr lang="ru-RU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cs typeface="Lucida Sans Unicode"/>
              </a:rPr>
              <a:t>ПРОСИТСЯ САМА. </a:t>
            </a:r>
          </a:p>
          <a:p>
            <a:pPr lvl="0" defTabSz="449263" fontAlgn="base">
              <a:spcBef>
                <a:spcPts val="600"/>
              </a:spcBef>
              <a:spcAft>
                <a:spcPct val="0"/>
              </a:spcAft>
              <a:buSzPct val="80000"/>
            </a:pPr>
            <a:r>
              <a:rPr lang="ru-RU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cs typeface="Lucida Sans Unicode"/>
              </a:rPr>
              <a:t>И НИГДЕ НА СВЕТЕ </a:t>
            </a:r>
          </a:p>
          <a:p>
            <a:pPr lvl="0" defTabSz="449263" fontAlgn="base">
              <a:spcBef>
                <a:spcPts val="600"/>
              </a:spcBef>
              <a:spcAft>
                <a:spcPct val="0"/>
              </a:spcAft>
              <a:buSzPct val="80000"/>
            </a:pPr>
            <a:r>
              <a:rPr lang="ru-RU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cs typeface="Lucida Sans Unicode"/>
              </a:rPr>
              <a:t>НЕТ ТАКИХ СОЦВЕТИЙ </a:t>
            </a:r>
          </a:p>
          <a:p>
            <a:pPr lvl="0" defTabSz="449263" fontAlgn="base">
              <a:spcBef>
                <a:spcPts val="600"/>
              </a:spcBef>
              <a:spcAft>
                <a:spcPct val="0"/>
              </a:spcAft>
              <a:buSzPct val="80000"/>
            </a:pPr>
            <a:r>
              <a:rPr lang="ru-RU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cs typeface="Lucida Sans Unicode"/>
              </a:rPr>
              <a:t>ВСЕХ ЧУДЕС ЧУДЕСНЕЙ </a:t>
            </a:r>
          </a:p>
          <a:p>
            <a:pPr lvl="0" defTabSz="449263" fontAlgn="base">
              <a:spcBef>
                <a:spcPts val="600"/>
              </a:spcBef>
              <a:spcAft>
                <a:spcPct val="0"/>
              </a:spcAft>
              <a:buSzPct val="80000"/>
            </a:pPr>
            <a:r>
              <a:rPr lang="ru-RU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cs typeface="Lucida Sans Unicode"/>
              </a:rPr>
              <a:t>НАША ХОХЛОМА!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2" y="332655"/>
            <a:ext cx="4594110" cy="3441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50941"/>
            <a:ext cx="2880320" cy="2827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807831"/>
            <a:ext cx="3845566" cy="287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779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70" y="199903"/>
            <a:ext cx="6645275" cy="354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55" y="3753675"/>
            <a:ext cx="4730750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695" y="4005064"/>
            <a:ext cx="170021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81908" y="3753675"/>
            <a:ext cx="23620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Современные изделия, оформленные росписью 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хохлома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95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980728"/>
            <a:ext cx="8724900" cy="468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702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4401109"/>
            <a:ext cx="7272808" cy="2234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Кисть хохломская!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Большое спасибо!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Сказывай сказку для радости жизни!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Ты, как душа у народа, красива,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Ты, как и люди ,служишь Отчизне</a:t>
            </a:r>
            <a:endParaRPr kumimoji="0" lang="ru-RU" sz="2400" b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88640"/>
            <a:ext cx="5616624" cy="4212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901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476</TotalTime>
  <Words>346</Words>
  <Application>Microsoft Office PowerPoint</Application>
  <PresentationFormat>Экран (4:3)</PresentationFormat>
  <Paragraphs>57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Трек</vt:lpstr>
      <vt:lpstr>Хохломская роспись </vt:lpstr>
      <vt:lpstr>Традиции  у  каждого  свои.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Роспись хохломских изделий неповторима</vt:lpstr>
      <vt:lpstr>Презентация PowerPoint</vt:lpstr>
      <vt:lpstr>Презентация PowerPoint</vt:lpstr>
      <vt:lpstr>Презентация PowerPoint</vt:lpstr>
      <vt:lpstr>Презентация PowerPoint</vt:lpstr>
      <vt:lpstr>Травиной орнамент      узор «листочки»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Хохломская роспись</dc:title>
  <dc:creator>Наталья</dc:creator>
  <cp:lastModifiedBy>Наталья</cp:lastModifiedBy>
  <cp:revision>19</cp:revision>
  <dcterms:created xsi:type="dcterms:W3CDTF">2016-03-07T05:47:17Z</dcterms:created>
  <dcterms:modified xsi:type="dcterms:W3CDTF">2016-03-10T12:16:41Z</dcterms:modified>
</cp:coreProperties>
</file>