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1" r:id="rId4"/>
    <p:sldId id="267" r:id="rId5"/>
    <p:sldId id="266" r:id="rId6"/>
    <p:sldId id="263" r:id="rId7"/>
    <p:sldId id="264" r:id="rId8"/>
    <p:sldId id="265" r:id="rId9"/>
    <p:sldId id="269" r:id="rId10"/>
    <p:sldId id="268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28AC8C-43F7-4A0D-8971-876E2B0D8F3C}" type="doc">
      <dgm:prSet loTypeId="urn:microsoft.com/office/officeart/2005/8/layout/vProcess5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7EC6028-5E1B-40BD-9DC3-FE030BA7B4FF}">
      <dgm:prSet phldrT="[Текст]"/>
      <dgm:spPr/>
      <dgm:t>
        <a:bodyPr/>
        <a:lstStyle/>
        <a:p>
          <a:r>
            <a:rPr lang="uk-UA" b="1" dirty="0" smtClean="0"/>
            <a:t>2013р., спеціаліст вищої категорії </a:t>
          </a:r>
          <a:endParaRPr lang="ru-RU" b="1" dirty="0"/>
        </a:p>
      </dgm:t>
    </dgm:pt>
    <dgm:pt modelId="{426DEDED-6C80-42DB-9188-D7915EBA4023}" type="parTrans" cxnId="{0399C1DC-ACF6-4560-9173-E08F7BB4A272}">
      <dgm:prSet/>
      <dgm:spPr/>
      <dgm:t>
        <a:bodyPr/>
        <a:lstStyle/>
        <a:p>
          <a:endParaRPr lang="ru-RU"/>
        </a:p>
      </dgm:t>
    </dgm:pt>
    <dgm:pt modelId="{046F495C-D462-4C37-9511-3E37C1714B6A}" type="sibTrans" cxnId="{0399C1DC-ACF6-4560-9173-E08F7BB4A272}">
      <dgm:prSet/>
      <dgm:spPr/>
      <dgm:t>
        <a:bodyPr/>
        <a:lstStyle/>
        <a:p>
          <a:endParaRPr lang="ru-RU"/>
        </a:p>
      </dgm:t>
    </dgm:pt>
    <dgm:pt modelId="{FC391BC0-9D67-4ACE-A8AD-4316267AF180}">
      <dgm:prSet phldrT="[Текст]"/>
      <dgm:spPr/>
      <dgm:t>
        <a:bodyPr/>
        <a:lstStyle/>
        <a:p>
          <a:r>
            <a:rPr lang="uk-UA" b="1" dirty="0" smtClean="0"/>
            <a:t>2004р., спеціаліст І категорії</a:t>
          </a:r>
          <a:endParaRPr lang="ru-RU" b="1" dirty="0"/>
        </a:p>
      </dgm:t>
    </dgm:pt>
    <dgm:pt modelId="{F297B066-F0A6-4A98-984A-6D0150ACB1F7}" type="parTrans" cxnId="{59466AB1-F37E-4A20-847B-826B54A129DA}">
      <dgm:prSet/>
      <dgm:spPr/>
      <dgm:t>
        <a:bodyPr/>
        <a:lstStyle/>
        <a:p>
          <a:endParaRPr lang="ru-RU"/>
        </a:p>
      </dgm:t>
    </dgm:pt>
    <dgm:pt modelId="{73059716-2BC8-41E6-86E1-F454A983B0C4}" type="sibTrans" cxnId="{59466AB1-F37E-4A20-847B-826B54A129DA}">
      <dgm:prSet/>
      <dgm:spPr/>
      <dgm:t>
        <a:bodyPr/>
        <a:lstStyle/>
        <a:p>
          <a:endParaRPr lang="ru-RU"/>
        </a:p>
      </dgm:t>
    </dgm:pt>
    <dgm:pt modelId="{B6D91B31-3384-4B37-B98D-9BA3A8269677}">
      <dgm:prSet phldrT="[Текст]" custT="1"/>
      <dgm:spPr/>
      <dgm:t>
        <a:bodyPr/>
        <a:lstStyle/>
        <a:p>
          <a:r>
            <a:rPr lang="uk-UA" sz="2100" b="1" dirty="0" smtClean="0"/>
            <a:t>2002р., молодий спеціаліст</a:t>
          </a:r>
          <a:endParaRPr lang="ru-RU" sz="2100" b="1" dirty="0"/>
        </a:p>
      </dgm:t>
    </dgm:pt>
    <dgm:pt modelId="{DC3DE820-83CD-403A-9901-B54B2A589930}" type="parTrans" cxnId="{1C57623F-6D8B-45CD-85AD-871F88021E88}">
      <dgm:prSet/>
      <dgm:spPr/>
      <dgm:t>
        <a:bodyPr/>
        <a:lstStyle/>
        <a:p>
          <a:endParaRPr lang="ru-RU"/>
        </a:p>
      </dgm:t>
    </dgm:pt>
    <dgm:pt modelId="{D4DC2F1E-C886-4944-A9EB-DE78B6349B31}" type="sibTrans" cxnId="{1C57623F-6D8B-45CD-85AD-871F88021E88}">
      <dgm:prSet/>
      <dgm:spPr/>
      <dgm:t>
        <a:bodyPr/>
        <a:lstStyle/>
        <a:p>
          <a:endParaRPr lang="ru-RU"/>
        </a:p>
      </dgm:t>
    </dgm:pt>
    <dgm:pt modelId="{CCD3F6E7-FDD5-4105-AE23-29B1060E418F}">
      <dgm:prSet/>
      <dgm:spPr/>
      <dgm:t>
        <a:bodyPr/>
        <a:lstStyle/>
        <a:p>
          <a:endParaRPr lang="ru-RU"/>
        </a:p>
      </dgm:t>
    </dgm:pt>
    <dgm:pt modelId="{8A1A662C-2AB9-4EE8-8C35-CD8995B7320B}" type="parTrans" cxnId="{AFC2C861-8BDA-4C17-8B47-DBE32FF3DEB0}">
      <dgm:prSet/>
      <dgm:spPr/>
      <dgm:t>
        <a:bodyPr/>
        <a:lstStyle/>
        <a:p>
          <a:endParaRPr lang="ru-RU"/>
        </a:p>
      </dgm:t>
    </dgm:pt>
    <dgm:pt modelId="{0A0FA3D3-725F-4B6D-AA90-2BAD6ECB4DD4}" type="sibTrans" cxnId="{AFC2C861-8BDA-4C17-8B47-DBE32FF3DEB0}">
      <dgm:prSet/>
      <dgm:spPr/>
      <dgm:t>
        <a:bodyPr/>
        <a:lstStyle/>
        <a:p>
          <a:endParaRPr lang="ru-RU"/>
        </a:p>
      </dgm:t>
    </dgm:pt>
    <dgm:pt modelId="{F5712E5F-9BFA-4875-AAD9-06514CF35472}">
      <dgm:prSet/>
      <dgm:spPr/>
      <dgm:t>
        <a:bodyPr/>
        <a:lstStyle/>
        <a:p>
          <a:r>
            <a:rPr lang="uk-UA" b="1" dirty="0" smtClean="0"/>
            <a:t>2009р., спеціаліст ІІ категорії</a:t>
          </a:r>
          <a:endParaRPr lang="ru-RU" b="1" dirty="0"/>
        </a:p>
      </dgm:t>
    </dgm:pt>
    <dgm:pt modelId="{7479DC70-33D4-422C-8FE7-E3B069ABA9FA}" type="parTrans" cxnId="{871D5E7C-6523-4D4C-8862-571A1B25DFEF}">
      <dgm:prSet/>
      <dgm:spPr/>
      <dgm:t>
        <a:bodyPr/>
        <a:lstStyle/>
        <a:p>
          <a:endParaRPr lang="ru-RU"/>
        </a:p>
      </dgm:t>
    </dgm:pt>
    <dgm:pt modelId="{C911445E-C4F3-4F53-ABEC-9D5B9F549AA0}" type="sibTrans" cxnId="{871D5E7C-6523-4D4C-8862-571A1B25DFEF}">
      <dgm:prSet/>
      <dgm:spPr/>
      <dgm:t>
        <a:bodyPr/>
        <a:lstStyle/>
        <a:p>
          <a:endParaRPr lang="ru-RU"/>
        </a:p>
      </dgm:t>
    </dgm:pt>
    <dgm:pt modelId="{2098C141-F223-4012-BCBD-2715CB8F1035}" type="pres">
      <dgm:prSet presAssocID="{3528AC8C-43F7-4A0D-8971-876E2B0D8F3C}" presName="outerComposite" presStyleCnt="0">
        <dgm:presLayoutVars>
          <dgm:chMax val="5"/>
          <dgm:dir/>
          <dgm:resizeHandles val="exact"/>
        </dgm:presLayoutVars>
      </dgm:prSet>
      <dgm:spPr/>
    </dgm:pt>
    <dgm:pt modelId="{8F546612-6BFD-41F4-9784-55BA346CCB56}" type="pres">
      <dgm:prSet presAssocID="{3528AC8C-43F7-4A0D-8971-876E2B0D8F3C}" presName="dummyMaxCanvas" presStyleCnt="0">
        <dgm:presLayoutVars/>
      </dgm:prSet>
      <dgm:spPr/>
    </dgm:pt>
    <dgm:pt modelId="{3461D014-F313-4875-A0C6-E74F69ADDD12}" type="pres">
      <dgm:prSet presAssocID="{3528AC8C-43F7-4A0D-8971-876E2B0D8F3C}" presName="FourNodes_1" presStyleLbl="node1" presStyleIdx="0" presStyleCnt="4">
        <dgm:presLayoutVars>
          <dgm:bulletEnabled val="1"/>
        </dgm:presLayoutVars>
      </dgm:prSet>
      <dgm:spPr/>
    </dgm:pt>
    <dgm:pt modelId="{2F2E8E4F-85A1-4FE2-82C1-EB3C59D5AB4F}" type="pres">
      <dgm:prSet presAssocID="{3528AC8C-43F7-4A0D-8971-876E2B0D8F3C}" presName="FourNodes_2" presStyleLbl="node1" presStyleIdx="1" presStyleCnt="4">
        <dgm:presLayoutVars>
          <dgm:bulletEnabled val="1"/>
        </dgm:presLayoutVars>
      </dgm:prSet>
      <dgm:spPr/>
    </dgm:pt>
    <dgm:pt modelId="{52EE2952-A69F-4160-ADAF-51108EFA83A6}" type="pres">
      <dgm:prSet presAssocID="{3528AC8C-43F7-4A0D-8971-876E2B0D8F3C}" presName="FourNodes_3" presStyleLbl="node1" presStyleIdx="2" presStyleCnt="4">
        <dgm:presLayoutVars>
          <dgm:bulletEnabled val="1"/>
        </dgm:presLayoutVars>
      </dgm:prSet>
      <dgm:spPr/>
    </dgm:pt>
    <dgm:pt modelId="{9AD00B66-A6BE-4DE2-B08E-BBA5AE22E581}" type="pres">
      <dgm:prSet presAssocID="{3528AC8C-43F7-4A0D-8971-876E2B0D8F3C}" presName="FourNodes_4" presStyleLbl="node1" presStyleIdx="3" presStyleCnt="4">
        <dgm:presLayoutVars>
          <dgm:bulletEnabled val="1"/>
        </dgm:presLayoutVars>
      </dgm:prSet>
      <dgm:spPr/>
    </dgm:pt>
    <dgm:pt modelId="{CB91D8B5-8B37-47CD-B89A-F0482F8386F9}" type="pres">
      <dgm:prSet presAssocID="{3528AC8C-43F7-4A0D-8971-876E2B0D8F3C}" presName="FourConn_1-2" presStyleLbl="fgAccFollowNode1" presStyleIdx="0" presStyleCnt="3" custAng="10800000">
        <dgm:presLayoutVars>
          <dgm:bulletEnabled val="1"/>
        </dgm:presLayoutVars>
      </dgm:prSet>
      <dgm:spPr/>
    </dgm:pt>
    <dgm:pt modelId="{AE167AA9-35D4-49E4-B760-9117498B458B}" type="pres">
      <dgm:prSet presAssocID="{3528AC8C-43F7-4A0D-8971-876E2B0D8F3C}" presName="FourConn_2-3" presStyleLbl="fgAccFollowNode1" presStyleIdx="1" presStyleCnt="3" custAng="10800000">
        <dgm:presLayoutVars>
          <dgm:bulletEnabled val="1"/>
        </dgm:presLayoutVars>
      </dgm:prSet>
      <dgm:spPr/>
    </dgm:pt>
    <dgm:pt modelId="{5CD649CC-EDE2-4F2F-94A8-96AFC531B93A}" type="pres">
      <dgm:prSet presAssocID="{3528AC8C-43F7-4A0D-8971-876E2B0D8F3C}" presName="FourConn_3-4" presStyleLbl="fgAccFollowNode1" presStyleIdx="2" presStyleCnt="3" custAng="10800000">
        <dgm:presLayoutVars>
          <dgm:bulletEnabled val="1"/>
        </dgm:presLayoutVars>
      </dgm:prSet>
      <dgm:spPr/>
    </dgm:pt>
    <dgm:pt modelId="{D677FC6A-8235-4CA9-B248-8325BDA09BCE}" type="pres">
      <dgm:prSet presAssocID="{3528AC8C-43F7-4A0D-8971-876E2B0D8F3C}" presName="FourNodes_1_text" presStyleLbl="node1" presStyleIdx="3" presStyleCnt="4">
        <dgm:presLayoutVars>
          <dgm:bulletEnabled val="1"/>
        </dgm:presLayoutVars>
      </dgm:prSet>
      <dgm:spPr/>
    </dgm:pt>
    <dgm:pt modelId="{6B710919-869F-4412-860D-D5573692677F}" type="pres">
      <dgm:prSet presAssocID="{3528AC8C-43F7-4A0D-8971-876E2B0D8F3C}" presName="FourNodes_2_text" presStyleLbl="node1" presStyleIdx="3" presStyleCnt="4">
        <dgm:presLayoutVars>
          <dgm:bulletEnabled val="1"/>
        </dgm:presLayoutVars>
      </dgm:prSet>
      <dgm:spPr/>
    </dgm:pt>
    <dgm:pt modelId="{A9EE3AC6-D354-493D-B4ED-FCBC874FB351}" type="pres">
      <dgm:prSet presAssocID="{3528AC8C-43F7-4A0D-8971-876E2B0D8F3C}" presName="FourNodes_3_text" presStyleLbl="node1" presStyleIdx="3" presStyleCnt="4">
        <dgm:presLayoutVars>
          <dgm:bulletEnabled val="1"/>
        </dgm:presLayoutVars>
      </dgm:prSet>
      <dgm:spPr/>
    </dgm:pt>
    <dgm:pt modelId="{3D2D7A9D-6344-4F98-80A6-0390F4142B3F}" type="pres">
      <dgm:prSet presAssocID="{3528AC8C-43F7-4A0D-8971-876E2B0D8F3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D2A100BC-3D81-4561-8D60-DCFF1F0404EA}" type="presOf" srcId="{B7EC6028-5E1B-40BD-9DC3-FE030BA7B4FF}" destId="{D677FC6A-8235-4CA9-B248-8325BDA09BCE}" srcOrd="1" destOrd="0" presId="urn:microsoft.com/office/officeart/2005/8/layout/vProcess5"/>
    <dgm:cxn modelId="{D299DC48-012A-4D88-88E0-2AEE7871AFEA}" type="presOf" srcId="{B7EC6028-5E1B-40BD-9DC3-FE030BA7B4FF}" destId="{3461D014-F313-4875-A0C6-E74F69ADDD12}" srcOrd="0" destOrd="0" presId="urn:microsoft.com/office/officeart/2005/8/layout/vProcess5"/>
    <dgm:cxn modelId="{FF7E6DA4-22A0-42B3-B70A-6D68DCB46466}" type="presOf" srcId="{046F495C-D462-4C37-9511-3E37C1714B6A}" destId="{CB91D8B5-8B37-47CD-B89A-F0482F8386F9}" srcOrd="0" destOrd="0" presId="urn:microsoft.com/office/officeart/2005/8/layout/vProcess5"/>
    <dgm:cxn modelId="{59466AB1-F37E-4A20-847B-826B54A129DA}" srcId="{3528AC8C-43F7-4A0D-8971-876E2B0D8F3C}" destId="{FC391BC0-9D67-4ACE-A8AD-4316267AF180}" srcOrd="2" destOrd="0" parTransId="{F297B066-F0A6-4A98-984A-6D0150ACB1F7}" sibTransId="{73059716-2BC8-41E6-86E1-F454A983B0C4}"/>
    <dgm:cxn modelId="{871D5E7C-6523-4D4C-8862-571A1B25DFEF}" srcId="{3528AC8C-43F7-4A0D-8971-876E2B0D8F3C}" destId="{F5712E5F-9BFA-4875-AAD9-06514CF35472}" srcOrd="1" destOrd="0" parTransId="{7479DC70-33D4-422C-8FE7-E3B069ABA9FA}" sibTransId="{C911445E-C4F3-4F53-ABEC-9D5B9F549AA0}"/>
    <dgm:cxn modelId="{07B55373-53D5-4724-9E5E-86707A2197C2}" type="presOf" srcId="{F5712E5F-9BFA-4875-AAD9-06514CF35472}" destId="{6B710919-869F-4412-860D-D5573692677F}" srcOrd="1" destOrd="0" presId="urn:microsoft.com/office/officeart/2005/8/layout/vProcess5"/>
    <dgm:cxn modelId="{0399C1DC-ACF6-4560-9173-E08F7BB4A272}" srcId="{3528AC8C-43F7-4A0D-8971-876E2B0D8F3C}" destId="{B7EC6028-5E1B-40BD-9DC3-FE030BA7B4FF}" srcOrd="0" destOrd="0" parTransId="{426DEDED-6C80-42DB-9188-D7915EBA4023}" sibTransId="{046F495C-D462-4C37-9511-3E37C1714B6A}"/>
    <dgm:cxn modelId="{3974F88F-74BF-4CF0-828D-7CABD0DF861B}" type="presOf" srcId="{FC391BC0-9D67-4ACE-A8AD-4316267AF180}" destId="{A9EE3AC6-D354-493D-B4ED-FCBC874FB351}" srcOrd="1" destOrd="0" presId="urn:microsoft.com/office/officeart/2005/8/layout/vProcess5"/>
    <dgm:cxn modelId="{6D0E1813-1CCD-48D5-BD96-5E8E517FD5F0}" type="presOf" srcId="{FC391BC0-9D67-4ACE-A8AD-4316267AF180}" destId="{52EE2952-A69F-4160-ADAF-51108EFA83A6}" srcOrd="0" destOrd="0" presId="urn:microsoft.com/office/officeart/2005/8/layout/vProcess5"/>
    <dgm:cxn modelId="{3CE5169F-18E7-48D1-A149-F00CE2BC59AF}" type="presOf" srcId="{C911445E-C4F3-4F53-ABEC-9D5B9F549AA0}" destId="{AE167AA9-35D4-49E4-B760-9117498B458B}" srcOrd="0" destOrd="0" presId="urn:microsoft.com/office/officeart/2005/8/layout/vProcess5"/>
    <dgm:cxn modelId="{1C57623F-6D8B-45CD-85AD-871F88021E88}" srcId="{3528AC8C-43F7-4A0D-8971-876E2B0D8F3C}" destId="{B6D91B31-3384-4B37-B98D-9BA3A8269677}" srcOrd="3" destOrd="0" parTransId="{DC3DE820-83CD-403A-9901-B54B2A589930}" sibTransId="{D4DC2F1E-C886-4944-A9EB-DE78B6349B31}"/>
    <dgm:cxn modelId="{FDEEFB19-7192-42C6-9A37-ACB0DE2C88AB}" type="presOf" srcId="{3528AC8C-43F7-4A0D-8971-876E2B0D8F3C}" destId="{2098C141-F223-4012-BCBD-2715CB8F1035}" srcOrd="0" destOrd="0" presId="urn:microsoft.com/office/officeart/2005/8/layout/vProcess5"/>
    <dgm:cxn modelId="{89A9023D-6B70-478F-BD90-007247BBF573}" type="presOf" srcId="{CCD3F6E7-FDD5-4105-AE23-29B1060E418F}" destId="{3461D014-F313-4875-A0C6-E74F69ADDD12}" srcOrd="0" destOrd="1" presId="urn:microsoft.com/office/officeart/2005/8/layout/vProcess5"/>
    <dgm:cxn modelId="{CB3BE144-22CF-4793-8243-864018A4E619}" type="presOf" srcId="{F5712E5F-9BFA-4875-AAD9-06514CF35472}" destId="{2F2E8E4F-85A1-4FE2-82C1-EB3C59D5AB4F}" srcOrd="0" destOrd="0" presId="urn:microsoft.com/office/officeart/2005/8/layout/vProcess5"/>
    <dgm:cxn modelId="{D5651BFF-099A-4988-8AE3-43B20AD5AF0E}" type="presOf" srcId="{73059716-2BC8-41E6-86E1-F454A983B0C4}" destId="{5CD649CC-EDE2-4F2F-94A8-96AFC531B93A}" srcOrd="0" destOrd="0" presId="urn:microsoft.com/office/officeart/2005/8/layout/vProcess5"/>
    <dgm:cxn modelId="{586054A8-2146-408F-AD18-B8553A57F8FD}" type="presOf" srcId="{CCD3F6E7-FDD5-4105-AE23-29B1060E418F}" destId="{D677FC6A-8235-4CA9-B248-8325BDA09BCE}" srcOrd="1" destOrd="1" presId="urn:microsoft.com/office/officeart/2005/8/layout/vProcess5"/>
    <dgm:cxn modelId="{AFC2C861-8BDA-4C17-8B47-DBE32FF3DEB0}" srcId="{B7EC6028-5E1B-40BD-9DC3-FE030BA7B4FF}" destId="{CCD3F6E7-FDD5-4105-AE23-29B1060E418F}" srcOrd="0" destOrd="0" parTransId="{8A1A662C-2AB9-4EE8-8C35-CD8995B7320B}" sibTransId="{0A0FA3D3-725F-4B6D-AA90-2BAD6ECB4DD4}"/>
    <dgm:cxn modelId="{13559C40-09A8-473F-840F-BB734511E66F}" type="presOf" srcId="{B6D91B31-3384-4B37-B98D-9BA3A8269677}" destId="{3D2D7A9D-6344-4F98-80A6-0390F4142B3F}" srcOrd="1" destOrd="0" presId="urn:microsoft.com/office/officeart/2005/8/layout/vProcess5"/>
    <dgm:cxn modelId="{78D38672-3661-4446-AF95-BBFFF6AB0A9B}" type="presOf" srcId="{B6D91B31-3384-4B37-B98D-9BA3A8269677}" destId="{9AD00B66-A6BE-4DE2-B08E-BBA5AE22E581}" srcOrd="0" destOrd="0" presId="urn:microsoft.com/office/officeart/2005/8/layout/vProcess5"/>
    <dgm:cxn modelId="{67C4BD5C-5E93-46C1-92CF-C45B381BCD0A}" type="presParOf" srcId="{2098C141-F223-4012-BCBD-2715CB8F1035}" destId="{8F546612-6BFD-41F4-9784-55BA346CCB56}" srcOrd="0" destOrd="0" presId="urn:microsoft.com/office/officeart/2005/8/layout/vProcess5"/>
    <dgm:cxn modelId="{E9D85ED8-BDFF-437A-ADB8-E07B64DB4FB9}" type="presParOf" srcId="{2098C141-F223-4012-BCBD-2715CB8F1035}" destId="{3461D014-F313-4875-A0C6-E74F69ADDD12}" srcOrd="1" destOrd="0" presId="urn:microsoft.com/office/officeart/2005/8/layout/vProcess5"/>
    <dgm:cxn modelId="{5F6009CA-1473-40D3-99DB-79B52B1D6EF5}" type="presParOf" srcId="{2098C141-F223-4012-BCBD-2715CB8F1035}" destId="{2F2E8E4F-85A1-4FE2-82C1-EB3C59D5AB4F}" srcOrd="2" destOrd="0" presId="urn:microsoft.com/office/officeart/2005/8/layout/vProcess5"/>
    <dgm:cxn modelId="{1F1963E9-9340-42DC-9FC1-26F28F4DB4F0}" type="presParOf" srcId="{2098C141-F223-4012-BCBD-2715CB8F1035}" destId="{52EE2952-A69F-4160-ADAF-51108EFA83A6}" srcOrd="3" destOrd="0" presId="urn:microsoft.com/office/officeart/2005/8/layout/vProcess5"/>
    <dgm:cxn modelId="{4CEF687E-E43F-42B0-9099-937DF17FE1AF}" type="presParOf" srcId="{2098C141-F223-4012-BCBD-2715CB8F1035}" destId="{9AD00B66-A6BE-4DE2-B08E-BBA5AE22E581}" srcOrd="4" destOrd="0" presId="urn:microsoft.com/office/officeart/2005/8/layout/vProcess5"/>
    <dgm:cxn modelId="{2401715F-F6D6-4DB2-AC76-9C6617963134}" type="presParOf" srcId="{2098C141-F223-4012-BCBD-2715CB8F1035}" destId="{CB91D8B5-8B37-47CD-B89A-F0482F8386F9}" srcOrd="5" destOrd="0" presId="urn:microsoft.com/office/officeart/2005/8/layout/vProcess5"/>
    <dgm:cxn modelId="{D5F0A7F3-17D8-477F-A36C-30B7EADBB0B1}" type="presParOf" srcId="{2098C141-F223-4012-BCBD-2715CB8F1035}" destId="{AE167AA9-35D4-49E4-B760-9117498B458B}" srcOrd="6" destOrd="0" presId="urn:microsoft.com/office/officeart/2005/8/layout/vProcess5"/>
    <dgm:cxn modelId="{8E56C6F8-6E78-440C-A192-4A0C17BD77A6}" type="presParOf" srcId="{2098C141-F223-4012-BCBD-2715CB8F1035}" destId="{5CD649CC-EDE2-4F2F-94A8-96AFC531B93A}" srcOrd="7" destOrd="0" presId="urn:microsoft.com/office/officeart/2005/8/layout/vProcess5"/>
    <dgm:cxn modelId="{D06722DD-6704-44D3-BC6A-F86A08286CF0}" type="presParOf" srcId="{2098C141-F223-4012-BCBD-2715CB8F1035}" destId="{D677FC6A-8235-4CA9-B248-8325BDA09BCE}" srcOrd="8" destOrd="0" presId="urn:microsoft.com/office/officeart/2005/8/layout/vProcess5"/>
    <dgm:cxn modelId="{BBBEEFAA-A055-48F3-8C6B-942EC8B8C195}" type="presParOf" srcId="{2098C141-F223-4012-BCBD-2715CB8F1035}" destId="{6B710919-869F-4412-860D-D5573692677F}" srcOrd="9" destOrd="0" presId="urn:microsoft.com/office/officeart/2005/8/layout/vProcess5"/>
    <dgm:cxn modelId="{0317FCE1-C18D-4D62-B367-212B9B053263}" type="presParOf" srcId="{2098C141-F223-4012-BCBD-2715CB8F1035}" destId="{A9EE3AC6-D354-493D-B4ED-FCBC874FB351}" srcOrd="10" destOrd="0" presId="urn:microsoft.com/office/officeart/2005/8/layout/vProcess5"/>
    <dgm:cxn modelId="{46BF88EB-E0FB-448B-86AA-835AEF21279C}" type="presParOf" srcId="{2098C141-F223-4012-BCBD-2715CB8F1035}" destId="{3D2D7A9D-6344-4F98-80A6-0390F4142B3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3273EF-20F8-4BA0-A4CE-4C1523497621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9E73E2A-BAE4-46C5-805F-5F0C7239BECE}">
      <dgm:prSet phldrT="[Текст]"/>
      <dgm:spPr/>
      <dgm:t>
        <a:bodyPr/>
        <a:lstStyle/>
        <a:p>
          <a:r>
            <a:rPr lang="uk-UA" dirty="0" smtClean="0"/>
            <a:t>Педагогічні технології</a:t>
          </a:r>
          <a:endParaRPr lang="ru-RU" dirty="0"/>
        </a:p>
      </dgm:t>
    </dgm:pt>
    <dgm:pt modelId="{010D639B-2593-40B7-ABE6-80CDE3BE5001}" type="parTrans" cxnId="{B94B6368-9A71-42BE-9C2C-116279667E23}">
      <dgm:prSet/>
      <dgm:spPr/>
      <dgm:t>
        <a:bodyPr/>
        <a:lstStyle/>
        <a:p>
          <a:endParaRPr lang="ru-RU"/>
        </a:p>
      </dgm:t>
    </dgm:pt>
    <dgm:pt modelId="{F812C2D6-C584-4978-A84F-52A2512FFD04}" type="sibTrans" cxnId="{B94B6368-9A71-42BE-9C2C-116279667E23}">
      <dgm:prSet/>
      <dgm:spPr/>
      <dgm:t>
        <a:bodyPr/>
        <a:lstStyle/>
        <a:p>
          <a:endParaRPr lang="ru-RU"/>
        </a:p>
      </dgm:t>
    </dgm:pt>
    <dgm:pt modelId="{77CAE018-CB7F-4441-A680-1A8CCEC22729}">
      <dgm:prSet phldrT="[Текст]" custT="1"/>
      <dgm:spPr/>
      <dgm:t>
        <a:bodyPr/>
        <a:lstStyle/>
        <a:p>
          <a:r>
            <a:rPr lang="uk-UA" sz="1800" b="1" dirty="0" smtClean="0"/>
            <a:t>Інтерактивні</a:t>
          </a:r>
          <a:endParaRPr lang="ru-RU" sz="1800" b="1" dirty="0"/>
        </a:p>
      </dgm:t>
    </dgm:pt>
    <dgm:pt modelId="{AB6C9A5C-5E5C-4602-9C16-104C46545D27}" type="parTrans" cxnId="{4F577795-5089-4DA5-9059-EA33145202A8}">
      <dgm:prSet/>
      <dgm:spPr/>
      <dgm:t>
        <a:bodyPr/>
        <a:lstStyle/>
        <a:p>
          <a:endParaRPr lang="ru-RU"/>
        </a:p>
      </dgm:t>
    </dgm:pt>
    <dgm:pt modelId="{9469E4E1-00F2-4DC8-9758-622F09A035FA}" type="sibTrans" cxnId="{4F577795-5089-4DA5-9059-EA33145202A8}">
      <dgm:prSet/>
      <dgm:spPr/>
      <dgm:t>
        <a:bodyPr/>
        <a:lstStyle/>
        <a:p>
          <a:endParaRPr lang="ru-RU"/>
        </a:p>
      </dgm:t>
    </dgm:pt>
    <dgm:pt modelId="{487F1264-BA0F-4AFD-A156-6946DEDCB54B}">
      <dgm:prSet phldrT="[Текст]" custT="1"/>
      <dgm:spPr/>
      <dgm:t>
        <a:bodyPr/>
        <a:lstStyle/>
        <a:p>
          <a:r>
            <a:rPr lang="uk-UA" sz="1800" b="1" dirty="0" smtClean="0"/>
            <a:t>Проектні</a:t>
          </a:r>
          <a:endParaRPr lang="ru-RU" sz="1800" b="1" dirty="0"/>
        </a:p>
      </dgm:t>
    </dgm:pt>
    <dgm:pt modelId="{5EAD9AB4-BF0D-4C72-9DB1-18D95EA8C274}" type="parTrans" cxnId="{5E860EF5-3426-4548-B1DF-4E9712509FC0}">
      <dgm:prSet/>
      <dgm:spPr/>
      <dgm:t>
        <a:bodyPr/>
        <a:lstStyle/>
        <a:p>
          <a:endParaRPr lang="ru-RU"/>
        </a:p>
      </dgm:t>
    </dgm:pt>
    <dgm:pt modelId="{06C2C211-357B-44E9-902A-0472CE34E466}" type="sibTrans" cxnId="{5E860EF5-3426-4548-B1DF-4E9712509FC0}">
      <dgm:prSet/>
      <dgm:spPr/>
      <dgm:t>
        <a:bodyPr/>
        <a:lstStyle/>
        <a:p>
          <a:endParaRPr lang="ru-RU"/>
        </a:p>
      </dgm:t>
    </dgm:pt>
    <dgm:pt modelId="{D05CB38A-E808-4E1B-8BAA-5147D02FE291}">
      <dgm:prSet phldrT="[Текст]" custT="1"/>
      <dgm:spPr/>
      <dgm:t>
        <a:bodyPr/>
        <a:lstStyle/>
        <a:p>
          <a:r>
            <a:rPr lang="uk-UA" sz="1600" b="1" dirty="0" smtClean="0"/>
            <a:t>Тренінгові</a:t>
          </a:r>
          <a:endParaRPr lang="ru-RU" sz="1600" b="1" dirty="0"/>
        </a:p>
      </dgm:t>
    </dgm:pt>
    <dgm:pt modelId="{1D1C199F-6E7D-406F-B100-5249DC4DFF0D}" type="parTrans" cxnId="{15D0921E-A13E-4283-8277-F8175E35BE4A}">
      <dgm:prSet/>
      <dgm:spPr/>
      <dgm:t>
        <a:bodyPr/>
        <a:lstStyle/>
        <a:p>
          <a:endParaRPr lang="ru-RU"/>
        </a:p>
      </dgm:t>
    </dgm:pt>
    <dgm:pt modelId="{3E36112D-BB95-4D4C-BA99-C7D50E67098A}" type="sibTrans" cxnId="{15D0921E-A13E-4283-8277-F8175E35BE4A}">
      <dgm:prSet/>
      <dgm:spPr/>
      <dgm:t>
        <a:bodyPr/>
        <a:lstStyle/>
        <a:p>
          <a:endParaRPr lang="ru-RU"/>
        </a:p>
      </dgm:t>
    </dgm:pt>
    <dgm:pt modelId="{02DE5A7C-B3B2-45A0-8427-00B5FCFF6658}">
      <dgm:prSet phldrT="[Текст]" custT="1"/>
      <dgm:spPr/>
      <dgm:t>
        <a:bodyPr/>
        <a:lstStyle/>
        <a:p>
          <a:r>
            <a:rPr lang="uk-UA" sz="1800" b="1" dirty="0" smtClean="0"/>
            <a:t>Комп'ютерні </a:t>
          </a:r>
          <a:endParaRPr lang="ru-RU" sz="1800" b="1" dirty="0"/>
        </a:p>
      </dgm:t>
    </dgm:pt>
    <dgm:pt modelId="{6E1F4CB3-1B42-48A3-944F-AAB563DB6FEB}" type="parTrans" cxnId="{B819D36D-751C-4094-8048-4EE3F430EDA8}">
      <dgm:prSet/>
      <dgm:spPr/>
      <dgm:t>
        <a:bodyPr/>
        <a:lstStyle/>
        <a:p>
          <a:endParaRPr lang="ru-RU"/>
        </a:p>
      </dgm:t>
    </dgm:pt>
    <dgm:pt modelId="{5C97A1D2-C1D7-475B-98E6-EE1FA16FF3E0}" type="sibTrans" cxnId="{B819D36D-751C-4094-8048-4EE3F430EDA8}">
      <dgm:prSet/>
      <dgm:spPr/>
      <dgm:t>
        <a:bodyPr/>
        <a:lstStyle/>
        <a:p>
          <a:endParaRPr lang="ru-RU"/>
        </a:p>
      </dgm:t>
    </dgm:pt>
    <dgm:pt modelId="{C44A35B5-222B-48CE-B3AE-4A2C366DA79B}">
      <dgm:prSet custT="1"/>
      <dgm:spPr/>
      <dgm:t>
        <a:bodyPr/>
        <a:lstStyle/>
        <a:p>
          <a:r>
            <a:rPr lang="uk-UA" sz="1600" b="1" dirty="0" smtClean="0"/>
            <a:t>Діалогові</a:t>
          </a:r>
          <a:endParaRPr lang="ru-RU" sz="1600" b="1" dirty="0"/>
        </a:p>
      </dgm:t>
    </dgm:pt>
    <dgm:pt modelId="{93FD2F25-D68F-47DB-AEBF-8FC67B3FBD6F}" type="parTrans" cxnId="{675C8537-AC78-4E66-AD12-2AD55BC45CDE}">
      <dgm:prSet/>
      <dgm:spPr/>
      <dgm:t>
        <a:bodyPr/>
        <a:lstStyle/>
        <a:p>
          <a:endParaRPr lang="ru-RU"/>
        </a:p>
      </dgm:t>
    </dgm:pt>
    <dgm:pt modelId="{8DB549C3-83F9-40AB-8A30-4F3BAE9F0C49}" type="sibTrans" cxnId="{675C8537-AC78-4E66-AD12-2AD55BC45CDE}">
      <dgm:prSet/>
      <dgm:spPr/>
      <dgm:t>
        <a:bodyPr/>
        <a:lstStyle/>
        <a:p>
          <a:endParaRPr lang="ru-RU"/>
        </a:p>
      </dgm:t>
    </dgm:pt>
    <dgm:pt modelId="{E9205511-6318-479F-8204-A9889683F4EA}">
      <dgm:prSet custT="1"/>
      <dgm:spPr/>
      <dgm:t>
        <a:bodyPr/>
        <a:lstStyle/>
        <a:p>
          <a:r>
            <a:rPr lang="uk-UA" sz="2000" b="1" dirty="0" smtClean="0"/>
            <a:t>Ігрові</a:t>
          </a:r>
          <a:endParaRPr lang="ru-RU" sz="2000" b="1" dirty="0"/>
        </a:p>
      </dgm:t>
    </dgm:pt>
    <dgm:pt modelId="{79C9A5B1-408C-4FB0-8979-7BB454B77ED3}" type="parTrans" cxnId="{88433412-9DA2-4326-A815-06FD1FB4F6FA}">
      <dgm:prSet/>
      <dgm:spPr/>
      <dgm:t>
        <a:bodyPr/>
        <a:lstStyle/>
        <a:p>
          <a:endParaRPr lang="ru-RU"/>
        </a:p>
      </dgm:t>
    </dgm:pt>
    <dgm:pt modelId="{0E0B0780-E292-4254-B5B4-60FEC726754E}" type="sibTrans" cxnId="{88433412-9DA2-4326-A815-06FD1FB4F6FA}">
      <dgm:prSet/>
      <dgm:spPr/>
      <dgm:t>
        <a:bodyPr/>
        <a:lstStyle/>
        <a:p>
          <a:endParaRPr lang="ru-RU"/>
        </a:p>
      </dgm:t>
    </dgm:pt>
    <dgm:pt modelId="{6A83A188-4984-49C5-972B-882CEC2E3C99}" type="pres">
      <dgm:prSet presAssocID="{A73273EF-20F8-4BA0-A4CE-4C152349762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15E66E3-F3EF-44BD-B84A-4C2EE9910F65}" type="pres">
      <dgm:prSet presAssocID="{69E73E2A-BAE4-46C5-805F-5F0C7239BECE}" presName="centerShape" presStyleLbl="node0" presStyleIdx="0" presStyleCnt="1"/>
      <dgm:spPr/>
    </dgm:pt>
    <dgm:pt modelId="{58100EB6-8A25-48FB-BB83-55E57DFAC6D0}" type="pres">
      <dgm:prSet presAssocID="{77CAE018-CB7F-4441-A680-1A8CCEC22729}" presName="node" presStyleLbl="node1" presStyleIdx="0" presStyleCnt="6" custScaleX="113685" custScaleY="116176">
        <dgm:presLayoutVars>
          <dgm:bulletEnabled val="1"/>
        </dgm:presLayoutVars>
      </dgm:prSet>
      <dgm:spPr/>
    </dgm:pt>
    <dgm:pt modelId="{7ABB8117-52B7-417E-91E2-E615E499BE21}" type="pres">
      <dgm:prSet presAssocID="{77CAE018-CB7F-4441-A680-1A8CCEC22729}" presName="dummy" presStyleCnt="0"/>
      <dgm:spPr/>
    </dgm:pt>
    <dgm:pt modelId="{9E39A72C-2DF4-42F1-BE4D-1030E58D5FE0}" type="pres">
      <dgm:prSet presAssocID="{9469E4E1-00F2-4DC8-9758-622F09A035FA}" presName="sibTrans" presStyleLbl="sibTrans2D1" presStyleIdx="0" presStyleCnt="6"/>
      <dgm:spPr/>
    </dgm:pt>
    <dgm:pt modelId="{45189CCC-8E1E-4F10-9251-B2165BFC98E8}" type="pres">
      <dgm:prSet presAssocID="{487F1264-BA0F-4AFD-A156-6946DEDCB54B}" presName="node" presStyleLbl="node1" presStyleIdx="1" presStyleCnt="6" custScaleX="118438" custScaleY="106486">
        <dgm:presLayoutVars>
          <dgm:bulletEnabled val="1"/>
        </dgm:presLayoutVars>
      </dgm:prSet>
      <dgm:spPr/>
    </dgm:pt>
    <dgm:pt modelId="{0C6EE4AA-C5CB-4507-90AA-2DFDDCE38A06}" type="pres">
      <dgm:prSet presAssocID="{487F1264-BA0F-4AFD-A156-6946DEDCB54B}" presName="dummy" presStyleCnt="0"/>
      <dgm:spPr/>
    </dgm:pt>
    <dgm:pt modelId="{F9220F43-708A-4006-9000-F107FF07CB49}" type="pres">
      <dgm:prSet presAssocID="{06C2C211-357B-44E9-902A-0472CE34E466}" presName="sibTrans" presStyleLbl="sibTrans2D1" presStyleIdx="1" presStyleCnt="6"/>
      <dgm:spPr/>
    </dgm:pt>
    <dgm:pt modelId="{2F9B5A1F-9FF5-4618-A32D-1897C6301A56}" type="pres">
      <dgm:prSet presAssocID="{D05CB38A-E808-4E1B-8BAA-5147D02FE291}" presName="node" presStyleLbl="node1" presStyleIdx="2" presStyleCnt="6" custScaleX="112292" custScaleY="111846">
        <dgm:presLayoutVars>
          <dgm:bulletEnabled val="1"/>
        </dgm:presLayoutVars>
      </dgm:prSet>
      <dgm:spPr/>
    </dgm:pt>
    <dgm:pt modelId="{39045243-E442-499F-A867-FAFF450AC9CA}" type="pres">
      <dgm:prSet presAssocID="{D05CB38A-E808-4E1B-8BAA-5147D02FE291}" presName="dummy" presStyleCnt="0"/>
      <dgm:spPr/>
    </dgm:pt>
    <dgm:pt modelId="{A2D4568C-2D9B-4AE0-9A4A-E07B685CAAA2}" type="pres">
      <dgm:prSet presAssocID="{3E36112D-BB95-4D4C-BA99-C7D50E67098A}" presName="sibTrans" presStyleLbl="sibTrans2D1" presStyleIdx="2" presStyleCnt="6"/>
      <dgm:spPr/>
    </dgm:pt>
    <dgm:pt modelId="{4D08054B-75B7-4EE4-A1D0-23DAB9C45DA3}" type="pres">
      <dgm:prSet presAssocID="{C44A35B5-222B-48CE-B3AE-4A2C366DA79B}" presName="node" presStyleLbl="node1" presStyleIdx="3" presStyleCnt="6" custScaleX="110612" custScaleY="110294">
        <dgm:presLayoutVars>
          <dgm:bulletEnabled val="1"/>
        </dgm:presLayoutVars>
      </dgm:prSet>
      <dgm:spPr/>
    </dgm:pt>
    <dgm:pt modelId="{A3ED0525-FD20-4C89-AFDC-EBEED2DD1C54}" type="pres">
      <dgm:prSet presAssocID="{C44A35B5-222B-48CE-B3AE-4A2C366DA79B}" presName="dummy" presStyleCnt="0"/>
      <dgm:spPr/>
    </dgm:pt>
    <dgm:pt modelId="{699C97F1-7457-451C-83CB-C69CAC6CF705}" type="pres">
      <dgm:prSet presAssocID="{8DB549C3-83F9-40AB-8A30-4F3BAE9F0C49}" presName="sibTrans" presStyleLbl="sibTrans2D1" presStyleIdx="3" presStyleCnt="6"/>
      <dgm:spPr/>
    </dgm:pt>
    <dgm:pt modelId="{65079F21-1AA5-410F-A902-01333F7233E8}" type="pres">
      <dgm:prSet presAssocID="{E9205511-6318-479F-8204-A9889683F4EA}" presName="node" presStyleLbl="node1" presStyleIdx="4" presStyleCnt="6">
        <dgm:presLayoutVars>
          <dgm:bulletEnabled val="1"/>
        </dgm:presLayoutVars>
      </dgm:prSet>
      <dgm:spPr/>
    </dgm:pt>
    <dgm:pt modelId="{EF833964-DD91-4D77-A0E0-74C22AB9DDBC}" type="pres">
      <dgm:prSet presAssocID="{E9205511-6318-479F-8204-A9889683F4EA}" presName="dummy" presStyleCnt="0"/>
      <dgm:spPr/>
    </dgm:pt>
    <dgm:pt modelId="{EB14F93E-919E-4A2F-9768-92D8BD4EE4B4}" type="pres">
      <dgm:prSet presAssocID="{0E0B0780-E292-4254-B5B4-60FEC726754E}" presName="sibTrans" presStyleLbl="sibTrans2D1" presStyleIdx="4" presStyleCnt="6"/>
      <dgm:spPr/>
    </dgm:pt>
    <dgm:pt modelId="{013D6B19-81BF-44CF-ADA3-E7232E8AE3EC}" type="pres">
      <dgm:prSet presAssocID="{02DE5A7C-B3B2-45A0-8427-00B5FCFF6658}" presName="node" presStyleLbl="node1" presStyleIdx="5" presStyleCnt="6">
        <dgm:presLayoutVars>
          <dgm:bulletEnabled val="1"/>
        </dgm:presLayoutVars>
      </dgm:prSet>
      <dgm:spPr/>
    </dgm:pt>
    <dgm:pt modelId="{BAAED123-73A1-4ED8-9267-364B3E73A599}" type="pres">
      <dgm:prSet presAssocID="{02DE5A7C-B3B2-45A0-8427-00B5FCFF6658}" presName="dummy" presStyleCnt="0"/>
      <dgm:spPr/>
    </dgm:pt>
    <dgm:pt modelId="{9435359F-ACBD-4338-93EA-EC211840744D}" type="pres">
      <dgm:prSet presAssocID="{5C97A1D2-C1D7-475B-98E6-EE1FA16FF3E0}" presName="sibTrans" presStyleLbl="sibTrans2D1" presStyleIdx="5" presStyleCnt="6"/>
      <dgm:spPr/>
    </dgm:pt>
  </dgm:ptLst>
  <dgm:cxnLst>
    <dgm:cxn modelId="{D5F2E30E-7320-4A8F-A4C1-FEC9D01715E2}" type="presOf" srcId="{487F1264-BA0F-4AFD-A156-6946DEDCB54B}" destId="{45189CCC-8E1E-4F10-9251-B2165BFC98E8}" srcOrd="0" destOrd="0" presId="urn:microsoft.com/office/officeart/2005/8/layout/radial6"/>
    <dgm:cxn modelId="{E949E03E-37D0-4874-8623-90C7720755C7}" type="presOf" srcId="{06C2C211-357B-44E9-902A-0472CE34E466}" destId="{F9220F43-708A-4006-9000-F107FF07CB49}" srcOrd="0" destOrd="0" presId="urn:microsoft.com/office/officeart/2005/8/layout/radial6"/>
    <dgm:cxn modelId="{6CB14B01-5013-473B-A2B9-90784CC3F91F}" type="presOf" srcId="{A73273EF-20F8-4BA0-A4CE-4C1523497621}" destId="{6A83A188-4984-49C5-972B-882CEC2E3C99}" srcOrd="0" destOrd="0" presId="urn:microsoft.com/office/officeart/2005/8/layout/radial6"/>
    <dgm:cxn modelId="{E6B3AF33-5CA9-47C4-BAD3-64FACE156CB3}" type="presOf" srcId="{0E0B0780-E292-4254-B5B4-60FEC726754E}" destId="{EB14F93E-919E-4A2F-9768-92D8BD4EE4B4}" srcOrd="0" destOrd="0" presId="urn:microsoft.com/office/officeart/2005/8/layout/radial6"/>
    <dgm:cxn modelId="{48F4772B-841D-4704-BA07-7621F2A66AC9}" type="presOf" srcId="{C44A35B5-222B-48CE-B3AE-4A2C366DA79B}" destId="{4D08054B-75B7-4EE4-A1D0-23DAB9C45DA3}" srcOrd="0" destOrd="0" presId="urn:microsoft.com/office/officeart/2005/8/layout/radial6"/>
    <dgm:cxn modelId="{66067CE7-1688-410E-9BE1-182B16B92546}" type="presOf" srcId="{5C97A1D2-C1D7-475B-98E6-EE1FA16FF3E0}" destId="{9435359F-ACBD-4338-93EA-EC211840744D}" srcOrd="0" destOrd="0" presId="urn:microsoft.com/office/officeart/2005/8/layout/radial6"/>
    <dgm:cxn modelId="{675C8537-AC78-4E66-AD12-2AD55BC45CDE}" srcId="{69E73E2A-BAE4-46C5-805F-5F0C7239BECE}" destId="{C44A35B5-222B-48CE-B3AE-4A2C366DA79B}" srcOrd="3" destOrd="0" parTransId="{93FD2F25-D68F-47DB-AEBF-8FC67B3FBD6F}" sibTransId="{8DB549C3-83F9-40AB-8A30-4F3BAE9F0C49}"/>
    <dgm:cxn modelId="{D327329C-8281-4AF4-A8A6-AF2891FA7684}" type="presOf" srcId="{77CAE018-CB7F-4441-A680-1A8CCEC22729}" destId="{58100EB6-8A25-48FB-BB83-55E57DFAC6D0}" srcOrd="0" destOrd="0" presId="urn:microsoft.com/office/officeart/2005/8/layout/radial6"/>
    <dgm:cxn modelId="{F8E24946-0875-48B2-8E94-3B8888F65EB1}" type="presOf" srcId="{D05CB38A-E808-4E1B-8BAA-5147D02FE291}" destId="{2F9B5A1F-9FF5-4618-A32D-1897C6301A56}" srcOrd="0" destOrd="0" presId="urn:microsoft.com/office/officeart/2005/8/layout/radial6"/>
    <dgm:cxn modelId="{88433412-9DA2-4326-A815-06FD1FB4F6FA}" srcId="{69E73E2A-BAE4-46C5-805F-5F0C7239BECE}" destId="{E9205511-6318-479F-8204-A9889683F4EA}" srcOrd="4" destOrd="0" parTransId="{79C9A5B1-408C-4FB0-8979-7BB454B77ED3}" sibTransId="{0E0B0780-E292-4254-B5B4-60FEC726754E}"/>
    <dgm:cxn modelId="{4F577795-5089-4DA5-9059-EA33145202A8}" srcId="{69E73E2A-BAE4-46C5-805F-5F0C7239BECE}" destId="{77CAE018-CB7F-4441-A680-1A8CCEC22729}" srcOrd="0" destOrd="0" parTransId="{AB6C9A5C-5E5C-4602-9C16-104C46545D27}" sibTransId="{9469E4E1-00F2-4DC8-9758-622F09A035FA}"/>
    <dgm:cxn modelId="{65CD53A8-0ADC-4B3D-BC06-D54D54BA3B34}" type="presOf" srcId="{3E36112D-BB95-4D4C-BA99-C7D50E67098A}" destId="{A2D4568C-2D9B-4AE0-9A4A-E07B685CAAA2}" srcOrd="0" destOrd="0" presId="urn:microsoft.com/office/officeart/2005/8/layout/radial6"/>
    <dgm:cxn modelId="{B94B6368-9A71-42BE-9C2C-116279667E23}" srcId="{A73273EF-20F8-4BA0-A4CE-4C1523497621}" destId="{69E73E2A-BAE4-46C5-805F-5F0C7239BECE}" srcOrd="0" destOrd="0" parTransId="{010D639B-2593-40B7-ABE6-80CDE3BE5001}" sibTransId="{F812C2D6-C584-4978-A84F-52A2512FFD04}"/>
    <dgm:cxn modelId="{15EC7AD8-0C32-4CFA-B0C4-44E0D3FE42FD}" type="presOf" srcId="{02DE5A7C-B3B2-45A0-8427-00B5FCFF6658}" destId="{013D6B19-81BF-44CF-ADA3-E7232E8AE3EC}" srcOrd="0" destOrd="0" presId="urn:microsoft.com/office/officeart/2005/8/layout/radial6"/>
    <dgm:cxn modelId="{15D0921E-A13E-4283-8277-F8175E35BE4A}" srcId="{69E73E2A-BAE4-46C5-805F-5F0C7239BECE}" destId="{D05CB38A-E808-4E1B-8BAA-5147D02FE291}" srcOrd="2" destOrd="0" parTransId="{1D1C199F-6E7D-406F-B100-5249DC4DFF0D}" sibTransId="{3E36112D-BB95-4D4C-BA99-C7D50E67098A}"/>
    <dgm:cxn modelId="{AF5C3935-32B3-4214-B99B-7FEA8F8B8A7E}" type="presOf" srcId="{69E73E2A-BAE4-46C5-805F-5F0C7239BECE}" destId="{F15E66E3-F3EF-44BD-B84A-4C2EE9910F65}" srcOrd="0" destOrd="0" presId="urn:microsoft.com/office/officeart/2005/8/layout/radial6"/>
    <dgm:cxn modelId="{73444C94-7B02-45A7-8DA9-5B52A92E6C52}" type="presOf" srcId="{9469E4E1-00F2-4DC8-9758-622F09A035FA}" destId="{9E39A72C-2DF4-42F1-BE4D-1030E58D5FE0}" srcOrd="0" destOrd="0" presId="urn:microsoft.com/office/officeart/2005/8/layout/radial6"/>
    <dgm:cxn modelId="{B819D36D-751C-4094-8048-4EE3F430EDA8}" srcId="{69E73E2A-BAE4-46C5-805F-5F0C7239BECE}" destId="{02DE5A7C-B3B2-45A0-8427-00B5FCFF6658}" srcOrd="5" destOrd="0" parTransId="{6E1F4CB3-1B42-48A3-944F-AAB563DB6FEB}" sibTransId="{5C97A1D2-C1D7-475B-98E6-EE1FA16FF3E0}"/>
    <dgm:cxn modelId="{5E860EF5-3426-4548-B1DF-4E9712509FC0}" srcId="{69E73E2A-BAE4-46C5-805F-5F0C7239BECE}" destId="{487F1264-BA0F-4AFD-A156-6946DEDCB54B}" srcOrd="1" destOrd="0" parTransId="{5EAD9AB4-BF0D-4C72-9DB1-18D95EA8C274}" sibTransId="{06C2C211-357B-44E9-902A-0472CE34E466}"/>
    <dgm:cxn modelId="{D16692A3-6D19-4B77-A0C1-52A28808D561}" type="presOf" srcId="{E9205511-6318-479F-8204-A9889683F4EA}" destId="{65079F21-1AA5-410F-A902-01333F7233E8}" srcOrd="0" destOrd="0" presId="urn:microsoft.com/office/officeart/2005/8/layout/radial6"/>
    <dgm:cxn modelId="{9CB343D2-1A4E-44DF-B9A2-D99D0DE20409}" type="presOf" srcId="{8DB549C3-83F9-40AB-8A30-4F3BAE9F0C49}" destId="{699C97F1-7457-451C-83CB-C69CAC6CF705}" srcOrd="0" destOrd="0" presId="urn:microsoft.com/office/officeart/2005/8/layout/radial6"/>
    <dgm:cxn modelId="{5AA06ABA-351B-404F-A314-97409A1C9377}" type="presParOf" srcId="{6A83A188-4984-49C5-972B-882CEC2E3C99}" destId="{F15E66E3-F3EF-44BD-B84A-4C2EE9910F65}" srcOrd="0" destOrd="0" presId="urn:microsoft.com/office/officeart/2005/8/layout/radial6"/>
    <dgm:cxn modelId="{EE9DB0D2-6AC0-4862-B992-8525901047CA}" type="presParOf" srcId="{6A83A188-4984-49C5-972B-882CEC2E3C99}" destId="{58100EB6-8A25-48FB-BB83-55E57DFAC6D0}" srcOrd="1" destOrd="0" presId="urn:microsoft.com/office/officeart/2005/8/layout/radial6"/>
    <dgm:cxn modelId="{62517D1B-1A0B-45AF-8F36-6E390D9F5ED7}" type="presParOf" srcId="{6A83A188-4984-49C5-972B-882CEC2E3C99}" destId="{7ABB8117-52B7-417E-91E2-E615E499BE21}" srcOrd="2" destOrd="0" presId="urn:microsoft.com/office/officeart/2005/8/layout/radial6"/>
    <dgm:cxn modelId="{2D2AD4D6-DD81-4C98-92BA-B444FE6DDBA1}" type="presParOf" srcId="{6A83A188-4984-49C5-972B-882CEC2E3C99}" destId="{9E39A72C-2DF4-42F1-BE4D-1030E58D5FE0}" srcOrd="3" destOrd="0" presId="urn:microsoft.com/office/officeart/2005/8/layout/radial6"/>
    <dgm:cxn modelId="{F207AAD2-5288-4304-B2A6-B4920BC8F6BC}" type="presParOf" srcId="{6A83A188-4984-49C5-972B-882CEC2E3C99}" destId="{45189CCC-8E1E-4F10-9251-B2165BFC98E8}" srcOrd="4" destOrd="0" presId="urn:microsoft.com/office/officeart/2005/8/layout/radial6"/>
    <dgm:cxn modelId="{7D8A9C53-5F90-4F62-AD94-B9B0B066108F}" type="presParOf" srcId="{6A83A188-4984-49C5-972B-882CEC2E3C99}" destId="{0C6EE4AA-C5CB-4507-90AA-2DFDDCE38A06}" srcOrd="5" destOrd="0" presId="urn:microsoft.com/office/officeart/2005/8/layout/radial6"/>
    <dgm:cxn modelId="{8ACE354C-9E35-4CF2-8B0D-30E4EBD71A13}" type="presParOf" srcId="{6A83A188-4984-49C5-972B-882CEC2E3C99}" destId="{F9220F43-708A-4006-9000-F107FF07CB49}" srcOrd="6" destOrd="0" presId="urn:microsoft.com/office/officeart/2005/8/layout/radial6"/>
    <dgm:cxn modelId="{03448BEE-29CB-4079-B03E-B389B8597F76}" type="presParOf" srcId="{6A83A188-4984-49C5-972B-882CEC2E3C99}" destId="{2F9B5A1F-9FF5-4618-A32D-1897C6301A56}" srcOrd="7" destOrd="0" presId="urn:microsoft.com/office/officeart/2005/8/layout/radial6"/>
    <dgm:cxn modelId="{5E6BCF94-00E8-477D-82D0-6D1A22DC0182}" type="presParOf" srcId="{6A83A188-4984-49C5-972B-882CEC2E3C99}" destId="{39045243-E442-499F-A867-FAFF450AC9CA}" srcOrd="8" destOrd="0" presId="urn:microsoft.com/office/officeart/2005/8/layout/radial6"/>
    <dgm:cxn modelId="{A9D35871-C5AB-4715-BCE0-65DE26ECC6FD}" type="presParOf" srcId="{6A83A188-4984-49C5-972B-882CEC2E3C99}" destId="{A2D4568C-2D9B-4AE0-9A4A-E07B685CAAA2}" srcOrd="9" destOrd="0" presId="urn:microsoft.com/office/officeart/2005/8/layout/radial6"/>
    <dgm:cxn modelId="{28C9831A-65C9-43C9-8916-44FC09BABC47}" type="presParOf" srcId="{6A83A188-4984-49C5-972B-882CEC2E3C99}" destId="{4D08054B-75B7-4EE4-A1D0-23DAB9C45DA3}" srcOrd="10" destOrd="0" presId="urn:microsoft.com/office/officeart/2005/8/layout/radial6"/>
    <dgm:cxn modelId="{3726C9F3-55B1-4A4E-A04A-2CC03B4DEDA9}" type="presParOf" srcId="{6A83A188-4984-49C5-972B-882CEC2E3C99}" destId="{A3ED0525-FD20-4C89-AFDC-EBEED2DD1C54}" srcOrd="11" destOrd="0" presId="urn:microsoft.com/office/officeart/2005/8/layout/radial6"/>
    <dgm:cxn modelId="{D3B11FC9-6DA6-480C-8E08-0ED098001654}" type="presParOf" srcId="{6A83A188-4984-49C5-972B-882CEC2E3C99}" destId="{699C97F1-7457-451C-83CB-C69CAC6CF705}" srcOrd="12" destOrd="0" presId="urn:microsoft.com/office/officeart/2005/8/layout/radial6"/>
    <dgm:cxn modelId="{B0F9A95C-EE9C-4999-AD7E-3E86949A49AB}" type="presParOf" srcId="{6A83A188-4984-49C5-972B-882CEC2E3C99}" destId="{65079F21-1AA5-410F-A902-01333F7233E8}" srcOrd="13" destOrd="0" presId="urn:microsoft.com/office/officeart/2005/8/layout/radial6"/>
    <dgm:cxn modelId="{49D21D66-4E79-47D1-A75A-33BAD3CB734E}" type="presParOf" srcId="{6A83A188-4984-49C5-972B-882CEC2E3C99}" destId="{EF833964-DD91-4D77-A0E0-74C22AB9DDBC}" srcOrd="14" destOrd="0" presId="urn:microsoft.com/office/officeart/2005/8/layout/radial6"/>
    <dgm:cxn modelId="{4E7BB9BC-E88A-4C61-A6ED-C72DDB18B67C}" type="presParOf" srcId="{6A83A188-4984-49C5-972B-882CEC2E3C99}" destId="{EB14F93E-919E-4A2F-9768-92D8BD4EE4B4}" srcOrd="15" destOrd="0" presId="urn:microsoft.com/office/officeart/2005/8/layout/radial6"/>
    <dgm:cxn modelId="{E2C91575-4036-48A1-8650-892C6F1B88E7}" type="presParOf" srcId="{6A83A188-4984-49C5-972B-882CEC2E3C99}" destId="{013D6B19-81BF-44CF-ADA3-E7232E8AE3EC}" srcOrd="16" destOrd="0" presId="urn:microsoft.com/office/officeart/2005/8/layout/radial6"/>
    <dgm:cxn modelId="{A927D994-6D37-438B-B688-E8670F68778B}" type="presParOf" srcId="{6A83A188-4984-49C5-972B-882CEC2E3C99}" destId="{BAAED123-73A1-4ED8-9267-364B3E73A599}" srcOrd="17" destOrd="0" presId="urn:microsoft.com/office/officeart/2005/8/layout/radial6"/>
    <dgm:cxn modelId="{28348FE0-D1A6-45E2-B85A-B439C74FF3B5}" type="presParOf" srcId="{6A83A188-4984-49C5-972B-882CEC2E3C99}" destId="{9435359F-ACBD-4338-93EA-EC211840744D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6A30B7-C2B2-4487-B100-4EF4123D7CB6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43B2DE1-27BD-4DDC-8B6E-A3CEFAD4A3E1}">
      <dgm:prSet phldrT="[Текст]" custT="1"/>
      <dgm:spPr/>
      <dgm:t>
        <a:bodyPr/>
        <a:lstStyle/>
        <a:p>
          <a:endParaRPr lang="ru-RU" dirty="0"/>
        </a:p>
      </dgm:t>
    </dgm:pt>
    <dgm:pt modelId="{DEC93DD2-3120-4FB6-82A9-CD4DA506BAC1}" type="parTrans" cxnId="{07A9ECDD-A6F0-4EEF-9551-7B669FC7F23B}">
      <dgm:prSet/>
      <dgm:spPr/>
      <dgm:t>
        <a:bodyPr/>
        <a:lstStyle/>
        <a:p>
          <a:endParaRPr lang="ru-RU"/>
        </a:p>
      </dgm:t>
    </dgm:pt>
    <dgm:pt modelId="{574D9620-717C-425B-B4EA-5262FB0FB714}" type="sibTrans" cxnId="{07A9ECDD-A6F0-4EEF-9551-7B669FC7F23B}">
      <dgm:prSet/>
      <dgm:spPr/>
      <dgm:t>
        <a:bodyPr/>
        <a:lstStyle/>
        <a:p>
          <a:endParaRPr lang="ru-RU"/>
        </a:p>
      </dgm:t>
    </dgm:pt>
    <dgm:pt modelId="{ADC0B66D-B464-4DE0-92D9-782C5ABD60DB}">
      <dgm:prSet phldrT="[Текст]" custT="1"/>
      <dgm:spPr/>
      <dgm:t>
        <a:bodyPr/>
        <a:lstStyle/>
        <a:p>
          <a:endParaRPr lang="ru-RU" dirty="0"/>
        </a:p>
      </dgm:t>
    </dgm:pt>
    <dgm:pt modelId="{615AAF08-6028-4246-AEF0-CAB704834290}" type="parTrans" cxnId="{8CD0DB6C-0884-40AF-AEE3-B30E4D5258BA}">
      <dgm:prSet/>
      <dgm:spPr/>
      <dgm:t>
        <a:bodyPr/>
        <a:lstStyle/>
        <a:p>
          <a:endParaRPr lang="ru-RU"/>
        </a:p>
      </dgm:t>
    </dgm:pt>
    <dgm:pt modelId="{9DAD3064-8844-4FE4-8DFE-FF53F2C0B618}" type="sibTrans" cxnId="{8CD0DB6C-0884-40AF-AEE3-B30E4D5258BA}">
      <dgm:prSet/>
      <dgm:spPr/>
      <dgm:t>
        <a:bodyPr/>
        <a:lstStyle/>
        <a:p>
          <a:endParaRPr lang="ru-RU"/>
        </a:p>
      </dgm:t>
    </dgm:pt>
    <dgm:pt modelId="{121A2A8E-F3B4-458F-9BC4-D85A061EB7EF}">
      <dgm:prSet/>
      <dgm:spPr/>
      <dgm:t>
        <a:bodyPr/>
        <a:lstStyle/>
        <a:p>
          <a:endParaRPr lang="ru-RU"/>
        </a:p>
      </dgm:t>
    </dgm:pt>
    <dgm:pt modelId="{515D4F46-EF90-471E-83FC-5FF0E5733580}" type="parTrans" cxnId="{7F511A1C-23DF-4231-9267-BA3D4FE532F9}">
      <dgm:prSet/>
      <dgm:spPr/>
      <dgm:t>
        <a:bodyPr/>
        <a:lstStyle/>
        <a:p>
          <a:endParaRPr lang="ru-RU"/>
        </a:p>
      </dgm:t>
    </dgm:pt>
    <dgm:pt modelId="{AE79E8C4-B6D7-4CE8-B0F6-26DD5F5D64EC}" type="sibTrans" cxnId="{7F511A1C-23DF-4231-9267-BA3D4FE532F9}">
      <dgm:prSet/>
      <dgm:spPr/>
      <dgm:t>
        <a:bodyPr/>
        <a:lstStyle/>
        <a:p>
          <a:endParaRPr lang="ru-RU"/>
        </a:p>
      </dgm:t>
    </dgm:pt>
    <dgm:pt modelId="{090E005A-E176-4256-8DF8-B04BCC47934E}">
      <dgm:prSet custT="1"/>
      <dgm:spPr/>
      <dgm:t>
        <a:bodyPr/>
        <a:lstStyle/>
        <a:p>
          <a:r>
            <a:rPr lang="uk-UA" sz="2400" b="1" dirty="0" smtClean="0">
              <a:solidFill>
                <a:srgbClr val="C00000"/>
              </a:solidFill>
            </a:rPr>
            <a:t>Керівник РМО математиків</a:t>
          </a:r>
          <a:endParaRPr lang="ru-RU" sz="2400" b="1" dirty="0">
            <a:solidFill>
              <a:srgbClr val="C00000"/>
            </a:solidFill>
          </a:endParaRPr>
        </a:p>
      </dgm:t>
    </dgm:pt>
    <dgm:pt modelId="{A5F0F89C-7650-43E9-8518-2486265F27CF}" type="parTrans" cxnId="{EFA6C84D-215F-467C-B50F-8AA6AD9FBBBE}">
      <dgm:prSet/>
      <dgm:spPr/>
      <dgm:t>
        <a:bodyPr/>
        <a:lstStyle/>
        <a:p>
          <a:endParaRPr lang="ru-RU"/>
        </a:p>
      </dgm:t>
    </dgm:pt>
    <dgm:pt modelId="{C27C6C42-0955-48B8-9979-BA1018C284B8}" type="sibTrans" cxnId="{EFA6C84D-215F-467C-B50F-8AA6AD9FBBBE}">
      <dgm:prSet/>
      <dgm:spPr/>
      <dgm:t>
        <a:bodyPr/>
        <a:lstStyle/>
        <a:p>
          <a:endParaRPr lang="ru-RU"/>
        </a:p>
      </dgm:t>
    </dgm:pt>
    <dgm:pt modelId="{1D1BD20C-01B4-4889-897B-87C53A868ECF}">
      <dgm:prSet phldrT="[Текст]" custT="1"/>
      <dgm:spPr/>
      <dgm:t>
        <a:bodyPr/>
        <a:lstStyle/>
        <a:p>
          <a:endParaRPr lang="ru-RU" sz="2400" b="1" dirty="0">
            <a:solidFill>
              <a:srgbClr val="00B050"/>
            </a:solidFill>
          </a:endParaRPr>
        </a:p>
      </dgm:t>
    </dgm:pt>
    <dgm:pt modelId="{338481BB-1D6F-4352-A44B-5343F143510A}" type="sibTrans" cxnId="{64EC5B9F-3E9A-4BDB-80CD-A993A83D0CC4}">
      <dgm:prSet/>
      <dgm:spPr/>
      <dgm:t>
        <a:bodyPr/>
        <a:lstStyle/>
        <a:p>
          <a:endParaRPr lang="ru-RU"/>
        </a:p>
      </dgm:t>
    </dgm:pt>
    <dgm:pt modelId="{ECEE555F-603A-43AE-A0BC-6D52F92533F6}" type="parTrans" cxnId="{64EC5B9F-3E9A-4BDB-80CD-A993A83D0CC4}">
      <dgm:prSet/>
      <dgm:spPr/>
      <dgm:t>
        <a:bodyPr/>
        <a:lstStyle/>
        <a:p>
          <a:endParaRPr lang="ru-RU"/>
        </a:p>
      </dgm:t>
    </dgm:pt>
    <dgm:pt modelId="{AA31D63B-3E18-4AFE-B4FB-224D35083FB2}">
      <dgm:prSet/>
      <dgm:spPr/>
      <dgm:t>
        <a:bodyPr/>
        <a:lstStyle/>
        <a:p>
          <a:r>
            <a:rPr lang="uk-UA" b="1" smtClean="0">
              <a:solidFill>
                <a:srgbClr val="00B050"/>
              </a:solidFill>
            </a:rPr>
            <a:t>Участь у різних майстер-класах</a:t>
          </a:r>
          <a:endParaRPr lang="ru-RU"/>
        </a:p>
      </dgm:t>
    </dgm:pt>
    <dgm:pt modelId="{64FD1A11-8297-426C-A376-A807A1F3DC32}" type="parTrans" cxnId="{BAC23AA8-56B0-42FD-B01F-3EC9A3C4E914}">
      <dgm:prSet/>
      <dgm:spPr/>
      <dgm:t>
        <a:bodyPr/>
        <a:lstStyle/>
        <a:p>
          <a:endParaRPr lang="ru-RU"/>
        </a:p>
      </dgm:t>
    </dgm:pt>
    <dgm:pt modelId="{08C08676-5FB7-4305-944E-3E2A252F4BF9}" type="sibTrans" cxnId="{BAC23AA8-56B0-42FD-B01F-3EC9A3C4E914}">
      <dgm:prSet/>
      <dgm:spPr/>
      <dgm:t>
        <a:bodyPr/>
        <a:lstStyle/>
        <a:p>
          <a:endParaRPr lang="ru-RU"/>
        </a:p>
      </dgm:t>
    </dgm:pt>
    <dgm:pt modelId="{0E625A33-4F19-4C8E-9811-FACE69AA7E30}">
      <dgm:prSet/>
      <dgm:spPr/>
      <dgm:t>
        <a:bodyPr/>
        <a:lstStyle/>
        <a:p>
          <a:r>
            <a:rPr lang="uk-UA" b="1" smtClean="0">
              <a:solidFill>
                <a:srgbClr val="7030A0"/>
              </a:solidFill>
            </a:rPr>
            <a:t>Виступи на районних семінарах</a:t>
          </a:r>
          <a:endParaRPr lang="ru-RU"/>
        </a:p>
      </dgm:t>
    </dgm:pt>
    <dgm:pt modelId="{E22EBE20-AEB1-4992-A17F-7796DBFEAFBB}" type="parTrans" cxnId="{E607B19C-5C2E-4AE1-91E5-FC9FC27468B0}">
      <dgm:prSet/>
      <dgm:spPr/>
      <dgm:t>
        <a:bodyPr/>
        <a:lstStyle/>
        <a:p>
          <a:endParaRPr lang="ru-RU"/>
        </a:p>
      </dgm:t>
    </dgm:pt>
    <dgm:pt modelId="{8D5616D2-3E7E-481E-88C3-23AAE9756780}" type="sibTrans" cxnId="{E607B19C-5C2E-4AE1-91E5-FC9FC27468B0}">
      <dgm:prSet/>
      <dgm:spPr/>
      <dgm:t>
        <a:bodyPr/>
        <a:lstStyle/>
        <a:p>
          <a:endParaRPr lang="ru-RU"/>
        </a:p>
      </dgm:t>
    </dgm:pt>
    <dgm:pt modelId="{C4E94FDB-D421-49E1-93E0-F1F15DA0601F}">
      <dgm:prSet/>
      <dgm:spPr/>
      <dgm:t>
        <a:bodyPr/>
        <a:lstStyle/>
        <a:p>
          <a:r>
            <a:rPr lang="uk-UA" smtClean="0">
              <a:solidFill>
                <a:srgbClr val="00B0F0"/>
              </a:solidFill>
            </a:rPr>
            <a:t>Участь у педрадах</a:t>
          </a:r>
          <a:endParaRPr lang="ru-RU"/>
        </a:p>
      </dgm:t>
    </dgm:pt>
    <dgm:pt modelId="{59EA2FEA-C63C-4CCC-9475-69BDD84C3DA3}" type="parTrans" cxnId="{7E6A6656-1496-4AB8-A0BA-9D7B204118CF}">
      <dgm:prSet/>
      <dgm:spPr/>
      <dgm:t>
        <a:bodyPr/>
        <a:lstStyle/>
        <a:p>
          <a:endParaRPr lang="ru-RU"/>
        </a:p>
      </dgm:t>
    </dgm:pt>
    <dgm:pt modelId="{636AB7D7-BC79-4C25-9D99-C149455958E1}" type="sibTrans" cxnId="{7E6A6656-1496-4AB8-A0BA-9D7B204118CF}">
      <dgm:prSet/>
      <dgm:spPr/>
      <dgm:t>
        <a:bodyPr/>
        <a:lstStyle/>
        <a:p>
          <a:endParaRPr lang="ru-RU"/>
        </a:p>
      </dgm:t>
    </dgm:pt>
    <dgm:pt modelId="{55A2413A-BB8A-4C84-8650-8F96E0E02CFB}" type="pres">
      <dgm:prSet presAssocID="{1C6A30B7-C2B2-4487-B100-4EF4123D7CB6}" presName="linearFlow" presStyleCnt="0">
        <dgm:presLayoutVars>
          <dgm:dir/>
          <dgm:animLvl val="lvl"/>
          <dgm:resizeHandles val="exact"/>
        </dgm:presLayoutVars>
      </dgm:prSet>
      <dgm:spPr/>
    </dgm:pt>
    <dgm:pt modelId="{08B12B73-56C3-44C7-A5FC-0E6CD7AF0394}" type="pres">
      <dgm:prSet presAssocID="{121A2A8E-F3B4-458F-9BC4-D85A061EB7EF}" presName="composite" presStyleCnt="0"/>
      <dgm:spPr/>
    </dgm:pt>
    <dgm:pt modelId="{DE443C92-7457-4D00-90AA-656D40342EE9}" type="pres">
      <dgm:prSet presAssocID="{121A2A8E-F3B4-458F-9BC4-D85A061EB7EF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DFF11ACA-58D8-4534-B2D1-D67776A5E6F2}" type="pres">
      <dgm:prSet presAssocID="{121A2A8E-F3B4-458F-9BC4-D85A061EB7EF}" presName="descendantText" presStyleLbl="alignAcc1" presStyleIdx="0" presStyleCnt="4" custLinFactNeighborX="504" custLinFactNeighborY="2071">
        <dgm:presLayoutVars>
          <dgm:bulletEnabled val="1"/>
        </dgm:presLayoutVars>
      </dgm:prSet>
      <dgm:spPr/>
    </dgm:pt>
    <dgm:pt modelId="{AE3909B3-38C0-4875-A33C-09D0229E3AD4}" type="pres">
      <dgm:prSet presAssocID="{AE79E8C4-B6D7-4CE8-B0F6-26DD5F5D64EC}" presName="sp" presStyleCnt="0"/>
      <dgm:spPr/>
    </dgm:pt>
    <dgm:pt modelId="{9FF582EC-8A94-48A8-A6EC-1F967FD43E61}" type="pres">
      <dgm:prSet presAssocID="{1D1BD20C-01B4-4889-897B-87C53A868ECF}" presName="composite" presStyleCnt="0"/>
      <dgm:spPr/>
    </dgm:pt>
    <dgm:pt modelId="{17B0E2A4-72EC-490D-B153-1F2DF612591A}" type="pres">
      <dgm:prSet presAssocID="{1D1BD20C-01B4-4889-897B-87C53A868EC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A09CF-1A02-434D-8008-112E352C677B}" type="pres">
      <dgm:prSet presAssocID="{1D1BD20C-01B4-4889-897B-87C53A868ECF}" presName="descendantText" presStyleLbl="alignAcc1" presStyleIdx="1" presStyleCnt="4">
        <dgm:presLayoutVars>
          <dgm:bulletEnabled val="1"/>
        </dgm:presLayoutVars>
      </dgm:prSet>
      <dgm:spPr/>
    </dgm:pt>
    <dgm:pt modelId="{69D540BE-B398-4D0C-8BDA-8AB0E924A36C}" type="pres">
      <dgm:prSet presAssocID="{338481BB-1D6F-4352-A44B-5343F143510A}" presName="sp" presStyleCnt="0"/>
      <dgm:spPr/>
    </dgm:pt>
    <dgm:pt modelId="{AB7B01B1-8277-4A61-B411-B469C7C2C43D}" type="pres">
      <dgm:prSet presAssocID="{443B2DE1-27BD-4DDC-8B6E-A3CEFAD4A3E1}" presName="composite" presStyleCnt="0"/>
      <dgm:spPr/>
    </dgm:pt>
    <dgm:pt modelId="{4355E9C3-3141-4161-B569-439E7A356E07}" type="pres">
      <dgm:prSet presAssocID="{443B2DE1-27BD-4DDC-8B6E-A3CEFAD4A3E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E21843-1042-4AF1-BA2F-BDF751D3536C}" type="pres">
      <dgm:prSet presAssocID="{443B2DE1-27BD-4DDC-8B6E-A3CEFAD4A3E1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9E349-FBD4-4F79-89EB-74D8F58B9307}" type="pres">
      <dgm:prSet presAssocID="{574D9620-717C-425B-B4EA-5262FB0FB714}" presName="sp" presStyleCnt="0"/>
      <dgm:spPr/>
    </dgm:pt>
    <dgm:pt modelId="{126BBAC9-7CE6-4DE6-824D-DF1EC9391522}" type="pres">
      <dgm:prSet presAssocID="{ADC0B66D-B464-4DE0-92D9-782C5ABD60DB}" presName="composite" presStyleCnt="0"/>
      <dgm:spPr/>
    </dgm:pt>
    <dgm:pt modelId="{F04100ED-7723-46D3-86AC-2CB1300DDA53}" type="pres">
      <dgm:prSet presAssocID="{ADC0B66D-B464-4DE0-92D9-782C5ABD60D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90DAB8-03E9-4D47-ABDC-411A993783AE}" type="pres">
      <dgm:prSet presAssocID="{ADC0B66D-B464-4DE0-92D9-782C5ABD60DB}" presName="descendantText" presStyleLbl="alignAcc1" presStyleIdx="3" presStyleCnt="4" custLinFactNeighborX="504" custLinFactNeighborY="-54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972854-0461-402A-8D6F-848B529AD8E7}" type="presOf" srcId="{121A2A8E-F3B4-458F-9BC4-D85A061EB7EF}" destId="{DE443C92-7457-4D00-90AA-656D40342EE9}" srcOrd="0" destOrd="0" presId="urn:microsoft.com/office/officeart/2005/8/layout/chevron2"/>
    <dgm:cxn modelId="{EFA6C84D-215F-467C-B50F-8AA6AD9FBBBE}" srcId="{121A2A8E-F3B4-458F-9BC4-D85A061EB7EF}" destId="{090E005A-E176-4256-8DF8-B04BCC47934E}" srcOrd="0" destOrd="0" parTransId="{A5F0F89C-7650-43E9-8518-2486265F27CF}" sibTransId="{C27C6C42-0955-48B8-9979-BA1018C284B8}"/>
    <dgm:cxn modelId="{64EC5B9F-3E9A-4BDB-80CD-A993A83D0CC4}" srcId="{1C6A30B7-C2B2-4487-B100-4EF4123D7CB6}" destId="{1D1BD20C-01B4-4889-897B-87C53A868ECF}" srcOrd="1" destOrd="0" parTransId="{ECEE555F-603A-43AE-A0BC-6D52F92533F6}" sibTransId="{338481BB-1D6F-4352-A44B-5343F143510A}"/>
    <dgm:cxn modelId="{548ADCF1-1596-469E-8EA3-31F6C51D55F1}" type="presOf" srcId="{C4E94FDB-D421-49E1-93E0-F1F15DA0601F}" destId="{9590DAB8-03E9-4D47-ABDC-411A993783AE}" srcOrd="0" destOrd="0" presId="urn:microsoft.com/office/officeart/2005/8/layout/chevron2"/>
    <dgm:cxn modelId="{B3217275-167A-4271-962E-598E5DB855C6}" type="presOf" srcId="{090E005A-E176-4256-8DF8-B04BCC47934E}" destId="{DFF11ACA-58D8-4534-B2D1-D67776A5E6F2}" srcOrd="0" destOrd="0" presId="urn:microsoft.com/office/officeart/2005/8/layout/chevron2"/>
    <dgm:cxn modelId="{BAC23AA8-56B0-42FD-B01F-3EC9A3C4E914}" srcId="{1D1BD20C-01B4-4889-897B-87C53A868ECF}" destId="{AA31D63B-3E18-4AFE-B4FB-224D35083FB2}" srcOrd="0" destOrd="0" parTransId="{64FD1A11-8297-426C-A376-A807A1F3DC32}" sibTransId="{08C08676-5FB7-4305-944E-3E2A252F4BF9}"/>
    <dgm:cxn modelId="{07A9ECDD-A6F0-4EEF-9551-7B669FC7F23B}" srcId="{1C6A30B7-C2B2-4487-B100-4EF4123D7CB6}" destId="{443B2DE1-27BD-4DDC-8B6E-A3CEFAD4A3E1}" srcOrd="2" destOrd="0" parTransId="{DEC93DD2-3120-4FB6-82A9-CD4DA506BAC1}" sibTransId="{574D9620-717C-425B-B4EA-5262FB0FB714}"/>
    <dgm:cxn modelId="{64752915-5F61-42C3-A4D9-FF8016EED792}" type="presOf" srcId="{0E625A33-4F19-4C8E-9811-FACE69AA7E30}" destId="{ADE21843-1042-4AF1-BA2F-BDF751D3536C}" srcOrd="0" destOrd="0" presId="urn:microsoft.com/office/officeart/2005/8/layout/chevron2"/>
    <dgm:cxn modelId="{E607B19C-5C2E-4AE1-91E5-FC9FC27468B0}" srcId="{443B2DE1-27BD-4DDC-8B6E-A3CEFAD4A3E1}" destId="{0E625A33-4F19-4C8E-9811-FACE69AA7E30}" srcOrd="0" destOrd="0" parTransId="{E22EBE20-AEB1-4992-A17F-7796DBFEAFBB}" sibTransId="{8D5616D2-3E7E-481E-88C3-23AAE9756780}"/>
    <dgm:cxn modelId="{B18E9E9B-E303-4634-B4CE-6C56CAB598DC}" type="presOf" srcId="{1D1BD20C-01B4-4889-897B-87C53A868ECF}" destId="{17B0E2A4-72EC-490D-B153-1F2DF612591A}" srcOrd="0" destOrd="0" presId="urn:microsoft.com/office/officeart/2005/8/layout/chevron2"/>
    <dgm:cxn modelId="{3AA73721-A45C-4393-B303-E02EDC1252C1}" type="presOf" srcId="{ADC0B66D-B464-4DE0-92D9-782C5ABD60DB}" destId="{F04100ED-7723-46D3-86AC-2CB1300DDA53}" srcOrd="0" destOrd="0" presId="urn:microsoft.com/office/officeart/2005/8/layout/chevron2"/>
    <dgm:cxn modelId="{7E6A6656-1496-4AB8-A0BA-9D7B204118CF}" srcId="{ADC0B66D-B464-4DE0-92D9-782C5ABD60DB}" destId="{C4E94FDB-D421-49E1-93E0-F1F15DA0601F}" srcOrd="0" destOrd="0" parTransId="{59EA2FEA-C63C-4CCC-9475-69BDD84C3DA3}" sibTransId="{636AB7D7-BC79-4C25-9D99-C149455958E1}"/>
    <dgm:cxn modelId="{D868DCE8-0030-4D60-A59B-0964CAF079C4}" type="presOf" srcId="{1C6A30B7-C2B2-4487-B100-4EF4123D7CB6}" destId="{55A2413A-BB8A-4C84-8650-8F96E0E02CFB}" srcOrd="0" destOrd="0" presId="urn:microsoft.com/office/officeart/2005/8/layout/chevron2"/>
    <dgm:cxn modelId="{4780F586-00A1-4409-AFDB-EDD724339181}" type="presOf" srcId="{AA31D63B-3E18-4AFE-B4FB-224D35083FB2}" destId="{356A09CF-1A02-434D-8008-112E352C677B}" srcOrd="0" destOrd="0" presId="urn:microsoft.com/office/officeart/2005/8/layout/chevron2"/>
    <dgm:cxn modelId="{8CD0DB6C-0884-40AF-AEE3-B30E4D5258BA}" srcId="{1C6A30B7-C2B2-4487-B100-4EF4123D7CB6}" destId="{ADC0B66D-B464-4DE0-92D9-782C5ABD60DB}" srcOrd="3" destOrd="0" parTransId="{615AAF08-6028-4246-AEF0-CAB704834290}" sibTransId="{9DAD3064-8844-4FE4-8DFE-FF53F2C0B618}"/>
    <dgm:cxn modelId="{7F511A1C-23DF-4231-9267-BA3D4FE532F9}" srcId="{1C6A30B7-C2B2-4487-B100-4EF4123D7CB6}" destId="{121A2A8E-F3B4-458F-9BC4-D85A061EB7EF}" srcOrd="0" destOrd="0" parTransId="{515D4F46-EF90-471E-83FC-5FF0E5733580}" sibTransId="{AE79E8C4-B6D7-4CE8-B0F6-26DD5F5D64EC}"/>
    <dgm:cxn modelId="{220D4B97-27FF-440C-95C5-CA43AA3ABD2B}" type="presOf" srcId="{443B2DE1-27BD-4DDC-8B6E-A3CEFAD4A3E1}" destId="{4355E9C3-3141-4161-B569-439E7A356E07}" srcOrd="0" destOrd="0" presId="urn:microsoft.com/office/officeart/2005/8/layout/chevron2"/>
    <dgm:cxn modelId="{FFB4B255-12BD-46D2-AB63-1EC335C2D2B9}" type="presParOf" srcId="{55A2413A-BB8A-4C84-8650-8F96E0E02CFB}" destId="{08B12B73-56C3-44C7-A5FC-0E6CD7AF0394}" srcOrd="0" destOrd="0" presId="urn:microsoft.com/office/officeart/2005/8/layout/chevron2"/>
    <dgm:cxn modelId="{D21FD93A-A9F2-4F27-A766-2552CC78E4B5}" type="presParOf" srcId="{08B12B73-56C3-44C7-A5FC-0E6CD7AF0394}" destId="{DE443C92-7457-4D00-90AA-656D40342EE9}" srcOrd="0" destOrd="0" presId="urn:microsoft.com/office/officeart/2005/8/layout/chevron2"/>
    <dgm:cxn modelId="{FB7F32DE-E3C7-40A3-B7AD-EB2CA946E7BB}" type="presParOf" srcId="{08B12B73-56C3-44C7-A5FC-0E6CD7AF0394}" destId="{DFF11ACA-58D8-4534-B2D1-D67776A5E6F2}" srcOrd="1" destOrd="0" presId="urn:microsoft.com/office/officeart/2005/8/layout/chevron2"/>
    <dgm:cxn modelId="{EE0BA821-8CB1-43D1-9ED4-FB43AE47E927}" type="presParOf" srcId="{55A2413A-BB8A-4C84-8650-8F96E0E02CFB}" destId="{AE3909B3-38C0-4875-A33C-09D0229E3AD4}" srcOrd="1" destOrd="0" presId="urn:microsoft.com/office/officeart/2005/8/layout/chevron2"/>
    <dgm:cxn modelId="{3900F114-A0F3-43E4-AB5D-40C1644F5639}" type="presParOf" srcId="{55A2413A-BB8A-4C84-8650-8F96E0E02CFB}" destId="{9FF582EC-8A94-48A8-A6EC-1F967FD43E61}" srcOrd="2" destOrd="0" presId="urn:microsoft.com/office/officeart/2005/8/layout/chevron2"/>
    <dgm:cxn modelId="{2E742157-3987-42D6-A70A-AFFDF75E64B6}" type="presParOf" srcId="{9FF582EC-8A94-48A8-A6EC-1F967FD43E61}" destId="{17B0E2A4-72EC-490D-B153-1F2DF612591A}" srcOrd="0" destOrd="0" presId="urn:microsoft.com/office/officeart/2005/8/layout/chevron2"/>
    <dgm:cxn modelId="{E4045739-9B6C-4568-A94A-794AA2419646}" type="presParOf" srcId="{9FF582EC-8A94-48A8-A6EC-1F967FD43E61}" destId="{356A09CF-1A02-434D-8008-112E352C677B}" srcOrd="1" destOrd="0" presId="urn:microsoft.com/office/officeart/2005/8/layout/chevron2"/>
    <dgm:cxn modelId="{AE2113B3-9BF6-4B57-B9C0-6F0900875A93}" type="presParOf" srcId="{55A2413A-BB8A-4C84-8650-8F96E0E02CFB}" destId="{69D540BE-B398-4D0C-8BDA-8AB0E924A36C}" srcOrd="3" destOrd="0" presId="urn:microsoft.com/office/officeart/2005/8/layout/chevron2"/>
    <dgm:cxn modelId="{D4E356A4-14F5-4F3D-8F18-57E730546FBA}" type="presParOf" srcId="{55A2413A-BB8A-4C84-8650-8F96E0E02CFB}" destId="{AB7B01B1-8277-4A61-B411-B469C7C2C43D}" srcOrd="4" destOrd="0" presId="urn:microsoft.com/office/officeart/2005/8/layout/chevron2"/>
    <dgm:cxn modelId="{549E1441-3D6E-4279-B962-4D52B6A5888B}" type="presParOf" srcId="{AB7B01B1-8277-4A61-B411-B469C7C2C43D}" destId="{4355E9C3-3141-4161-B569-439E7A356E07}" srcOrd="0" destOrd="0" presId="urn:microsoft.com/office/officeart/2005/8/layout/chevron2"/>
    <dgm:cxn modelId="{5137C5D9-2717-44CD-AD58-0FEC60F74422}" type="presParOf" srcId="{AB7B01B1-8277-4A61-B411-B469C7C2C43D}" destId="{ADE21843-1042-4AF1-BA2F-BDF751D3536C}" srcOrd="1" destOrd="0" presId="urn:microsoft.com/office/officeart/2005/8/layout/chevron2"/>
    <dgm:cxn modelId="{6082CA8E-2EEC-4402-B386-BB4DAA8FB8D0}" type="presParOf" srcId="{55A2413A-BB8A-4C84-8650-8F96E0E02CFB}" destId="{1B09E349-FBD4-4F79-89EB-74D8F58B9307}" srcOrd="5" destOrd="0" presId="urn:microsoft.com/office/officeart/2005/8/layout/chevron2"/>
    <dgm:cxn modelId="{049BDC94-1688-462D-9956-86FC7B5E5897}" type="presParOf" srcId="{55A2413A-BB8A-4C84-8650-8F96E0E02CFB}" destId="{126BBAC9-7CE6-4DE6-824D-DF1EC9391522}" srcOrd="6" destOrd="0" presId="urn:microsoft.com/office/officeart/2005/8/layout/chevron2"/>
    <dgm:cxn modelId="{1267FC15-1B4B-42F8-ACFD-F02FFE0EBCE3}" type="presParOf" srcId="{126BBAC9-7CE6-4DE6-824D-DF1EC9391522}" destId="{F04100ED-7723-46D3-86AC-2CB1300DDA53}" srcOrd="0" destOrd="0" presId="urn:microsoft.com/office/officeart/2005/8/layout/chevron2"/>
    <dgm:cxn modelId="{F695698F-52A4-4BDF-8E29-DC76E93705A5}" type="presParOf" srcId="{126BBAC9-7CE6-4DE6-824D-DF1EC9391522}" destId="{9590DAB8-03E9-4D47-ABDC-411A993783A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61D014-F313-4875-A0C6-E74F69ADDD12}">
      <dsp:nvSpPr>
        <dsp:cNvPr id="0" name=""/>
        <dsp:cNvSpPr/>
      </dsp:nvSpPr>
      <dsp:spPr>
        <a:xfrm>
          <a:off x="0" y="0"/>
          <a:ext cx="5088294" cy="9222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2013р., спеціаліст вищої категорії </a:t>
          </a:r>
          <a:endParaRPr lang="ru-RU" sz="20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/>
        </a:p>
      </dsp:txBody>
      <dsp:txXfrm>
        <a:off x="0" y="0"/>
        <a:ext cx="4069160" cy="922292"/>
      </dsp:txXfrm>
    </dsp:sp>
    <dsp:sp modelId="{2F2E8E4F-85A1-4FE2-82C1-EB3C59D5AB4F}">
      <dsp:nvSpPr>
        <dsp:cNvPr id="0" name=""/>
        <dsp:cNvSpPr/>
      </dsp:nvSpPr>
      <dsp:spPr>
        <a:xfrm>
          <a:off x="426144" y="1089982"/>
          <a:ext cx="5088294" cy="9222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2009р., спеціаліст ІІ категорії</a:t>
          </a:r>
          <a:endParaRPr lang="ru-RU" sz="2000" b="1" kern="1200" dirty="0"/>
        </a:p>
      </dsp:txBody>
      <dsp:txXfrm>
        <a:off x="426144" y="1089982"/>
        <a:ext cx="4062659" cy="922292"/>
      </dsp:txXfrm>
    </dsp:sp>
    <dsp:sp modelId="{52EE2952-A69F-4160-ADAF-51108EFA83A6}">
      <dsp:nvSpPr>
        <dsp:cNvPr id="0" name=""/>
        <dsp:cNvSpPr/>
      </dsp:nvSpPr>
      <dsp:spPr>
        <a:xfrm>
          <a:off x="845928" y="2179964"/>
          <a:ext cx="5088294" cy="9222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2004р., спеціаліст І категорії</a:t>
          </a:r>
          <a:endParaRPr lang="ru-RU" sz="2000" b="1" kern="1200" dirty="0"/>
        </a:p>
      </dsp:txBody>
      <dsp:txXfrm>
        <a:off x="845928" y="2179964"/>
        <a:ext cx="4069019" cy="922292"/>
      </dsp:txXfrm>
    </dsp:sp>
    <dsp:sp modelId="{9AD00B66-A6BE-4DE2-B08E-BBA5AE22E581}">
      <dsp:nvSpPr>
        <dsp:cNvPr id="0" name=""/>
        <dsp:cNvSpPr/>
      </dsp:nvSpPr>
      <dsp:spPr>
        <a:xfrm>
          <a:off x="1272073" y="3269947"/>
          <a:ext cx="5088294" cy="9222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/>
            <a:t>2002р., молодий спеціаліст</a:t>
          </a:r>
          <a:endParaRPr lang="ru-RU" sz="2100" b="1" kern="1200" dirty="0"/>
        </a:p>
      </dsp:txBody>
      <dsp:txXfrm>
        <a:off x="1272073" y="3269947"/>
        <a:ext cx="4062659" cy="922292"/>
      </dsp:txXfrm>
    </dsp:sp>
    <dsp:sp modelId="{CB91D8B5-8B37-47CD-B89A-F0482F8386F9}">
      <dsp:nvSpPr>
        <dsp:cNvPr id="0" name=""/>
        <dsp:cNvSpPr/>
      </dsp:nvSpPr>
      <dsp:spPr>
        <a:xfrm rot="10800000">
          <a:off x="4488804" y="706392"/>
          <a:ext cx="599490" cy="59949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10800000">
        <a:off x="4488804" y="706392"/>
        <a:ext cx="599490" cy="599490"/>
      </dsp:txXfrm>
    </dsp:sp>
    <dsp:sp modelId="{AE167AA9-35D4-49E4-B760-9117498B458B}">
      <dsp:nvSpPr>
        <dsp:cNvPr id="0" name=""/>
        <dsp:cNvSpPr/>
      </dsp:nvSpPr>
      <dsp:spPr>
        <a:xfrm rot="10800000">
          <a:off x="4914948" y="1796374"/>
          <a:ext cx="599490" cy="59949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10800000">
        <a:off x="4914948" y="1796374"/>
        <a:ext cx="599490" cy="599490"/>
      </dsp:txXfrm>
    </dsp:sp>
    <dsp:sp modelId="{5CD649CC-EDE2-4F2F-94A8-96AFC531B93A}">
      <dsp:nvSpPr>
        <dsp:cNvPr id="0" name=""/>
        <dsp:cNvSpPr/>
      </dsp:nvSpPr>
      <dsp:spPr>
        <a:xfrm rot="10800000">
          <a:off x="5334733" y="2886357"/>
          <a:ext cx="599490" cy="59949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10800000">
        <a:off x="5334733" y="2886357"/>
        <a:ext cx="599490" cy="5994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35359F-ACBD-4338-93EA-EC211840744D}">
      <dsp:nvSpPr>
        <dsp:cNvPr id="0" name=""/>
        <dsp:cNvSpPr/>
      </dsp:nvSpPr>
      <dsp:spPr>
        <a:xfrm>
          <a:off x="1683387" y="624510"/>
          <a:ext cx="4133531" cy="4133531"/>
        </a:xfrm>
        <a:prstGeom prst="blockArc">
          <a:avLst>
            <a:gd name="adj1" fmla="val 12600000"/>
            <a:gd name="adj2" fmla="val 16200000"/>
            <a:gd name="adj3" fmla="val 452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14F93E-919E-4A2F-9768-92D8BD4EE4B4}">
      <dsp:nvSpPr>
        <dsp:cNvPr id="0" name=""/>
        <dsp:cNvSpPr/>
      </dsp:nvSpPr>
      <dsp:spPr>
        <a:xfrm>
          <a:off x="1683387" y="624510"/>
          <a:ext cx="4133531" cy="4133531"/>
        </a:xfrm>
        <a:prstGeom prst="blockArc">
          <a:avLst>
            <a:gd name="adj1" fmla="val 9000000"/>
            <a:gd name="adj2" fmla="val 12600000"/>
            <a:gd name="adj3" fmla="val 452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9C97F1-7457-451C-83CB-C69CAC6CF705}">
      <dsp:nvSpPr>
        <dsp:cNvPr id="0" name=""/>
        <dsp:cNvSpPr/>
      </dsp:nvSpPr>
      <dsp:spPr>
        <a:xfrm>
          <a:off x="1683387" y="624510"/>
          <a:ext cx="4133531" cy="4133531"/>
        </a:xfrm>
        <a:prstGeom prst="blockArc">
          <a:avLst>
            <a:gd name="adj1" fmla="val 5400000"/>
            <a:gd name="adj2" fmla="val 9000000"/>
            <a:gd name="adj3" fmla="val 452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4568C-2D9B-4AE0-9A4A-E07B685CAAA2}">
      <dsp:nvSpPr>
        <dsp:cNvPr id="0" name=""/>
        <dsp:cNvSpPr/>
      </dsp:nvSpPr>
      <dsp:spPr>
        <a:xfrm>
          <a:off x="1683387" y="624510"/>
          <a:ext cx="4133531" cy="4133531"/>
        </a:xfrm>
        <a:prstGeom prst="blockArc">
          <a:avLst>
            <a:gd name="adj1" fmla="val 1800000"/>
            <a:gd name="adj2" fmla="val 5400000"/>
            <a:gd name="adj3" fmla="val 452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20F43-708A-4006-9000-F107FF07CB49}">
      <dsp:nvSpPr>
        <dsp:cNvPr id="0" name=""/>
        <dsp:cNvSpPr/>
      </dsp:nvSpPr>
      <dsp:spPr>
        <a:xfrm>
          <a:off x="1683387" y="624510"/>
          <a:ext cx="4133531" cy="4133531"/>
        </a:xfrm>
        <a:prstGeom prst="blockArc">
          <a:avLst>
            <a:gd name="adj1" fmla="val 19800000"/>
            <a:gd name="adj2" fmla="val 1800000"/>
            <a:gd name="adj3" fmla="val 452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39A72C-2DF4-42F1-BE4D-1030E58D5FE0}">
      <dsp:nvSpPr>
        <dsp:cNvPr id="0" name=""/>
        <dsp:cNvSpPr/>
      </dsp:nvSpPr>
      <dsp:spPr>
        <a:xfrm>
          <a:off x="1683387" y="624510"/>
          <a:ext cx="4133531" cy="4133531"/>
        </a:xfrm>
        <a:prstGeom prst="blockArc">
          <a:avLst>
            <a:gd name="adj1" fmla="val 16200000"/>
            <a:gd name="adj2" fmla="val 19800000"/>
            <a:gd name="adj3" fmla="val 452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E66E3-F3EF-44BD-B84A-4C2EE9910F65}">
      <dsp:nvSpPr>
        <dsp:cNvPr id="0" name=""/>
        <dsp:cNvSpPr/>
      </dsp:nvSpPr>
      <dsp:spPr>
        <a:xfrm>
          <a:off x="2822767" y="1763890"/>
          <a:ext cx="1854770" cy="1854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Педагогічні технології</a:t>
          </a:r>
          <a:endParaRPr lang="ru-RU" sz="2000" kern="1200" dirty="0"/>
        </a:p>
      </dsp:txBody>
      <dsp:txXfrm>
        <a:off x="2822767" y="1763890"/>
        <a:ext cx="1854770" cy="1854770"/>
      </dsp:txXfrm>
    </dsp:sp>
    <dsp:sp modelId="{58100EB6-8A25-48FB-BB83-55E57DFAC6D0}">
      <dsp:nvSpPr>
        <dsp:cNvPr id="0" name=""/>
        <dsp:cNvSpPr/>
      </dsp:nvSpPr>
      <dsp:spPr>
        <a:xfrm>
          <a:off x="3012144" y="-82928"/>
          <a:ext cx="1476017" cy="150835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Інтерактивні</a:t>
          </a:r>
          <a:endParaRPr lang="ru-RU" sz="1800" b="1" kern="1200" dirty="0"/>
        </a:p>
      </dsp:txBody>
      <dsp:txXfrm>
        <a:off x="3012144" y="-82928"/>
        <a:ext cx="1476017" cy="1508358"/>
      </dsp:txXfrm>
    </dsp:sp>
    <dsp:sp modelId="{45189CCC-8E1E-4F10-9251-B2165BFC98E8}">
      <dsp:nvSpPr>
        <dsp:cNvPr id="0" name=""/>
        <dsp:cNvSpPr/>
      </dsp:nvSpPr>
      <dsp:spPr>
        <a:xfrm>
          <a:off x="4730682" y="989988"/>
          <a:ext cx="1537727" cy="138254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Проектні</a:t>
          </a:r>
          <a:endParaRPr lang="ru-RU" sz="1800" b="1" kern="1200" dirty="0"/>
        </a:p>
      </dsp:txBody>
      <dsp:txXfrm>
        <a:off x="4730682" y="989988"/>
        <a:ext cx="1537727" cy="1382549"/>
      </dsp:txXfrm>
    </dsp:sp>
    <dsp:sp modelId="{2F9B5A1F-9FF5-4618-A32D-1897C6301A56}">
      <dsp:nvSpPr>
        <dsp:cNvPr id="0" name=""/>
        <dsp:cNvSpPr/>
      </dsp:nvSpPr>
      <dsp:spPr>
        <a:xfrm>
          <a:off x="4770580" y="2975218"/>
          <a:ext cx="1457931" cy="145214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Тренінгові</a:t>
          </a:r>
          <a:endParaRPr lang="ru-RU" sz="1600" b="1" kern="1200" dirty="0"/>
        </a:p>
      </dsp:txBody>
      <dsp:txXfrm>
        <a:off x="4770580" y="2975218"/>
        <a:ext cx="1457931" cy="1452140"/>
      </dsp:txXfrm>
    </dsp:sp>
    <dsp:sp modelId="{4D08054B-75B7-4EE4-A1D0-23DAB9C45DA3}">
      <dsp:nvSpPr>
        <dsp:cNvPr id="0" name=""/>
        <dsp:cNvSpPr/>
      </dsp:nvSpPr>
      <dsp:spPr>
        <a:xfrm>
          <a:off x="3032093" y="3995306"/>
          <a:ext cx="1436119" cy="14319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/>
            <a:t>Діалогові</a:t>
          </a:r>
          <a:endParaRPr lang="ru-RU" sz="1600" b="1" kern="1200" dirty="0"/>
        </a:p>
      </dsp:txBody>
      <dsp:txXfrm>
        <a:off x="3032093" y="3995306"/>
        <a:ext cx="1436119" cy="1431990"/>
      </dsp:txXfrm>
    </dsp:sp>
    <dsp:sp modelId="{65079F21-1AA5-410F-A902-01333F7233E8}">
      <dsp:nvSpPr>
        <dsp:cNvPr id="0" name=""/>
        <dsp:cNvSpPr/>
      </dsp:nvSpPr>
      <dsp:spPr>
        <a:xfrm>
          <a:off x="1351590" y="3052119"/>
          <a:ext cx="1298339" cy="129833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Ігрові</a:t>
          </a:r>
          <a:endParaRPr lang="ru-RU" sz="2000" b="1" kern="1200" dirty="0"/>
        </a:p>
      </dsp:txBody>
      <dsp:txXfrm>
        <a:off x="1351590" y="3052119"/>
        <a:ext cx="1298339" cy="1298339"/>
      </dsp:txXfrm>
    </dsp:sp>
    <dsp:sp modelId="{013D6B19-81BF-44CF-ADA3-E7232E8AE3EC}">
      <dsp:nvSpPr>
        <dsp:cNvPr id="0" name=""/>
        <dsp:cNvSpPr/>
      </dsp:nvSpPr>
      <dsp:spPr>
        <a:xfrm>
          <a:off x="1351590" y="1032093"/>
          <a:ext cx="1298339" cy="129833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Комп'ютерні </a:t>
          </a:r>
          <a:endParaRPr lang="ru-RU" sz="1800" b="1" kern="1200" dirty="0"/>
        </a:p>
      </dsp:txBody>
      <dsp:txXfrm>
        <a:off x="1351590" y="1032093"/>
        <a:ext cx="1298339" cy="129833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443C92-7457-4D00-90AA-656D40342EE9}">
      <dsp:nvSpPr>
        <dsp:cNvPr id="0" name=""/>
        <dsp:cNvSpPr/>
      </dsp:nvSpPr>
      <dsp:spPr>
        <a:xfrm rot="5400000">
          <a:off x="-169068" y="169670"/>
          <a:ext cx="1127124" cy="78898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5400000">
        <a:off x="-169068" y="169670"/>
        <a:ext cx="1127124" cy="788987"/>
      </dsp:txXfrm>
    </dsp:sp>
    <dsp:sp modelId="{DFF11ACA-58D8-4534-B2D1-D67776A5E6F2}">
      <dsp:nvSpPr>
        <dsp:cNvPr id="0" name=""/>
        <dsp:cNvSpPr/>
      </dsp:nvSpPr>
      <dsp:spPr>
        <a:xfrm rot="5400000">
          <a:off x="3076178" y="-2271416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solidFill>
                <a:srgbClr val="C00000"/>
              </a:solidFill>
            </a:rPr>
            <a:t>Керівник РМО математиків</a:t>
          </a:r>
          <a:endParaRPr lang="ru-RU" sz="2400" b="1" kern="1200" dirty="0">
            <a:solidFill>
              <a:srgbClr val="C00000"/>
            </a:solidFill>
          </a:endParaRPr>
        </a:p>
      </dsp:txBody>
      <dsp:txXfrm rot="5400000">
        <a:off x="3076178" y="-2271416"/>
        <a:ext cx="732631" cy="5307012"/>
      </dsp:txXfrm>
    </dsp:sp>
    <dsp:sp modelId="{17B0E2A4-72EC-490D-B153-1F2DF612591A}">
      <dsp:nvSpPr>
        <dsp:cNvPr id="0" name=""/>
        <dsp:cNvSpPr/>
      </dsp:nvSpPr>
      <dsp:spPr>
        <a:xfrm rot="5400000">
          <a:off x="-169068" y="1148227"/>
          <a:ext cx="1127124" cy="78898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solidFill>
              <a:srgbClr val="00B050"/>
            </a:solidFill>
          </a:endParaRPr>
        </a:p>
      </dsp:txBody>
      <dsp:txXfrm rot="5400000">
        <a:off x="-169068" y="1148227"/>
        <a:ext cx="1127124" cy="788987"/>
      </dsp:txXfrm>
    </dsp:sp>
    <dsp:sp modelId="{356A09CF-1A02-434D-8008-112E352C677B}">
      <dsp:nvSpPr>
        <dsp:cNvPr id="0" name=""/>
        <dsp:cNvSpPr/>
      </dsp:nvSpPr>
      <dsp:spPr>
        <a:xfrm rot="5400000">
          <a:off x="3076178" y="-1308031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700" b="1" kern="1200" smtClean="0">
              <a:solidFill>
                <a:srgbClr val="00B050"/>
              </a:solidFill>
            </a:rPr>
            <a:t>Участь у різних майстер-класах</a:t>
          </a:r>
          <a:endParaRPr lang="ru-RU" sz="2700" kern="1200"/>
        </a:p>
      </dsp:txBody>
      <dsp:txXfrm rot="5400000">
        <a:off x="3076178" y="-1308031"/>
        <a:ext cx="732631" cy="5307012"/>
      </dsp:txXfrm>
    </dsp:sp>
    <dsp:sp modelId="{4355E9C3-3141-4161-B569-439E7A356E07}">
      <dsp:nvSpPr>
        <dsp:cNvPr id="0" name=""/>
        <dsp:cNvSpPr/>
      </dsp:nvSpPr>
      <dsp:spPr>
        <a:xfrm rot="5400000">
          <a:off x="-169068" y="2126784"/>
          <a:ext cx="1127124" cy="78898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 rot="5400000">
        <a:off x="-169068" y="2126784"/>
        <a:ext cx="1127124" cy="788987"/>
      </dsp:txXfrm>
    </dsp:sp>
    <dsp:sp modelId="{ADE21843-1042-4AF1-BA2F-BDF751D3536C}">
      <dsp:nvSpPr>
        <dsp:cNvPr id="0" name=""/>
        <dsp:cNvSpPr/>
      </dsp:nvSpPr>
      <dsp:spPr>
        <a:xfrm rot="5400000">
          <a:off x="3076178" y="-329474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700" b="1" kern="1200" smtClean="0">
              <a:solidFill>
                <a:srgbClr val="7030A0"/>
              </a:solidFill>
            </a:rPr>
            <a:t>Виступи на районних семінарах</a:t>
          </a:r>
          <a:endParaRPr lang="ru-RU" sz="2700" kern="1200"/>
        </a:p>
      </dsp:txBody>
      <dsp:txXfrm rot="5400000">
        <a:off x="3076178" y="-329474"/>
        <a:ext cx="732631" cy="5307012"/>
      </dsp:txXfrm>
    </dsp:sp>
    <dsp:sp modelId="{F04100ED-7723-46D3-86AC-2CB1300DDA53}">
      <dsp:nvSpPr>
        <dsp:cNvPr id="0" name=""/>
        <dsp:cNvSpPr/>
      </dsp:nvSpPr>
      <dsp:spPr>
        <a:xfrm rot="5400000">
          <a:off x="-169068" y="3105342"/>
          <a:ext cx="1127124" cy="78898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 rot="5400000">
        <a:off x="-169068" y="3105342"/>
        <a:ext cx="1127124" cy="788987"/>
      </dsp:txXfrm>
    </dsp:sp>
    <dsp:sp modelId="{9590DAB8-03E9-4D47-ABDC-411A993783AE}">
      <dsp:nvSpPr>
        <dsp:cNvPr id="0" name=""/>
        <dsp:cNvSpPr/>
      </dsp:nvSpPr>
      <dsp:spPr>
        <a:xfrm rot="5400000">
          <a:off x="3076178" y="608905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700" kern="1200" smtClean="0">
              <a:solidFill>
                <a:srgbClr val="00B0F0"/>
              </a:solidFill>
            </a:rPr>
            <a:t>Участь у педрадах</a:t>
          </a:r>
          <a:endParaRPr lang="ru-RU" sz="2700" kern="1200"/>
        </a:p>
      </dsp:txBody>
      <dsp:txXfrm rot="5400000">
        <a:off x="3076178" y="608905"/>
        <a:ext cx="732631" cy="5307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07.11.2015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79512" y="188640"/>
            <a:ext cx="1512168" cy="65527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1835696" y="188640"/>
            <a:ext cx="7147126" cy="6526508"/>
          </a:xfrm>
          <a:prstGeom prst="rect">
            <a:avLst/>
          </a:prstGeom>
          <a:blipFill>
            <a:blip r:embed="rId1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7524328" y="0"/>
            <a:ext cx="16196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2" name="Picture 4" descr="http://www.playcast.ru/uploads/2015/02/09/12027652.png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79511" y="332657"/>
            <a:ext cx="3235649" cy="6408712"/>
          </a:xfrm>
          <a:prstGeom prst="rect">
            <a:avLst/>
          </a:prstGeom>
          <a:noFill/>
        </p:spPr>
      </p:pic>
      <p:pic>
        <p:nvPicPr>
          <p:cNvPr id="45" name="Picture 4" descr="http://img-fotki.yandex.ru/get/5409/47407354.274/0_8e961_2109d486_S.png"/>
          <p:cNvPicPr>
            <a:picLocks noChangeAspect="1" noChangeArrowheads="1"/>
          </p:cNvPicPr>
          <p:nvPr userDrawn="1"/>
        </p:nvPicPr>
        <p:blipFill>
          <a:blip r:embed="rId15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524328" y="5733256"/>
            <a:ext cx="1428750" cy="89535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ycast.ru/uploads/2014/09/21/9915829.jpe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mg-fotki.yandex.ru/get/5409/47407354.274/0_8e961_2109d486_S.png" TargetMode="External"/><Relationship Id="rId4" Type="http://schemas.openxmlformats.org/officeDocument/2006/relationships/hyperlink" Target="http://www.playcast.ru/uploads/2015/02/09/12027652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47864" y="764704"/>
            <a:ext cx="45223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Портфоліо</a:t>
            </a:r>
            <a:r>
              <a:rPr lang="uk-U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</a:t>
            </a:r>
            <a:r>
              <a:rPr lang="uk-U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чителя </a:t>
            </a:r>
          </a:p>
          <a:p>
            <a:pPr algn="ctr"/>
            <a:r>
              <a:rPr lang="uk-U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математики</a:t>
            </a:r>
            <a:endParaRPr lang="uk-UA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2492896"/>
            <a:ext cx="5567678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CC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Криворізької гімназії № 91</a:t>
            </a:r>
          </a:p>
          <a:p>
            <a:pPr algn="ctr"/>
            <a:endParaRPr lang="uk-UA" sz="3600" b="1" dirty="0" smtClean="0">
              <a:ln w="11430"/>
              <a:solidFill>
                <a:srgbClr val="CC33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uk-UA" sz="3600" b="1" dirty="0" smtClean="0">
                <a:ln w="11430"/>
                <a:solidFill>
                  <a:srgbClr val="CC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Безсмертної </a:t>
            </a:r>
          </a:p>
          <a:p>
            <a:r>
              <a:rPr lang="uk-UA" sz="3600" b="1" dirty="0" smtClean="0">
                <a:ln w="11430"/>
                <a:solidFill>
                  <a:srgbClr val="CC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Світлани</a:t>
            </a:r>
          </a:p>
          <a:p>
            <a:r>
              <a:rPr lang="uk-UA" sz="3600" b="1" dirty="0" smtClean="0">
                <a:ln w="11430"/>
                <a:solidFill>
                  <a:srgbClr val="CC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Володимирівни</a:t>
            </a:r>
            <a:endParaRPr lang="uk-UA" sz="3600" b="1" dirty="0">
              <a:ln w="11430"/>
              <a:solidFill>
                <a:srgbClr val="CC33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26765" t="22599" r="22430" b="24633"/>
          <a:stretch/>
        </p:blipFill>
        <p:spPr bwMode="auto">
          <a:xfrm>
            <a:off x="6444208" y="3068960"/>
            <a:ext cx="2505075" cy="3614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8592" y="476672"/>
            <a:ext cx="5674567" cy="32932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Безсмертна</a:t>
            </a:r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Світлана</a:t>
            </a:r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4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Володимирівна</a:t>
            </a:r>
            <a:endParaRPr lang="ru-RU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uk-UA" sz="3200" b="1" dirty="0" smtClean="0">
                <a:ln w="1905"/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учитель математики</a:t>
            </a:r>
          </a:p>
          <a:p>
            <a:pPr algn="ctr"/>
            <a:r>
              <a:rPr lang="uk-UA" sz="3200" b="1" dirty="0" smtClean="0">
                <a:ln w="1905"/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uk-UA" sz="3200" b="1" cap="none" spc="0" dirty="0" smtClean="0">
                <a:ln w="1905"/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ища кваліфікаційна категорія</a:t>
            </a:r>
          </a:p>
          <a:p>
            <a:pPr algn="ctr"/>
            <a:r>
              <a:rPr lang="uk-UA" sz="3200" b="1" dirty="0" smtClean="0">
                <a:ln w="1905"/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r>
              <a:rPr lang="uk-UA" sz="3200" b="1" dirty="0" smtClean="0">
                <a:ln w="1905"/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едагогічний стаж -  12 років</a:t>
            </a:r>
          </a:p>
          <a:p>
            <a:pPr algn="ctr"/>
            <a:r>
              <a:rPr lang="uk-UA" sz="3200" b="1" cap="none" spc="0" dirty="0" smtClean="0">
                <a:ln w="1905"/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Криворізької гімназії № 91</a:t>
            </a:r>
            <a:endParaRPr lang="ru-RU" sz="3200" b="1" cap="none" spc="0" dirty="0">
              <a:ln w="1905"/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93211" y="5661248"/>
            <a:ext cx="559076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Я </a:t>
            </a:r>
            <a:r>
              <a:rPr lang="ru-RU" sz="2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пишаюсь</a:t>
            </a:r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тим</a:t>
            </a:r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що </a:t>
            </a:r>
            <a:r>
              <a:rPr lang="ru-RU" sz="2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працюю</a:t>
            </a:r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в </a:t>
            </a:r>
            <a:r>
              <a:rPr lang="ru-RU" sz="2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творчому</a:t>
            </a:r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колективі</a:t>
            </a:r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3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!</a:t>
            </a:r>
            <a:endParaRPr lang="ru-RU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9933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404664"/>
            <a:ext cx="38395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Освіта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вища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1340768"/>
            <a:ext cx="56380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1998-2003 КДПУ </a:t>
            </a:r>
            <a:r>
              <a:rPr lang="ru-RU" sz="36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спеціаласт</a:t>
            </a:r>
            <a:endParaRPr lang="ru-RU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4005064"/>
            <a:ext cx="49760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2003-2004 КДПУ </a:t>
            </a:r>
            <a:r>
              <a:rPr lang="ru-RU" sz="36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магістр</a:t>
            </a:r>
            <a:endParaRPr lang="ru-RU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Рисунок 5" descr="20151107_2018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4581128"/>
            <a:ext cx="2771800" cy="1663080"/>
          </a:xfrm>
          <a:prstGeom prst="rect">
            <a:avLst/>
          </a:prstGeom>
        </p:spPr>
      </p:pic>
      <p:pic>
        <p:nvPicPr>
          <p:cNvPr id="7" name="Рисунок 6" descr="20151107_201038.jpg"/>
          <p:cNvPicPr>
            <a:picLocks noChangeAspect="1"/>
          </p:cNvPicPr>
          <p:nvPr/>
        </p:nvPicPr>
        <p:blipFill>
          <a:blip r:embed="rId3" cstate="print"/>
          <a:srcRect l="2751" r="2751" b="2751"/>
          <a:stretch>
            <a:fillRect/>
          </a:stretch>
        </p:blipFill>
        <p:spPr>
          <a:xfrm>
            <a:off x="5292080" y="5013176"/>
            <a:ext cx="2664296" cy="1645109"/>
          </a:xfrm>
          <a:prstGeom prst="rect">
            <a:avLst/>
          </a:prstGeom>
        </p:spPr>
      </p:pic>
      <p:pic>
        <p:nvPicPr>
          <p:cNvPr id="9" name="Рисунок 8" descr="20151107_202648.jpg"/>
          <p:cNvPicPr>
            <a:picLocks noChangeAspect="1"/>
          </p:cNvPicPr>
          <p:nvPr/>
        </p:nvPicPr>
        <p:blipFill>
          <a:blip r:embed="rId4" cstate="print"/>
          <a:srcRect l="3538" r="1963"/>
          <a:stretch>
            <a:fillRect/>
          </a:stretch>
        </p:blipFill>
        <p:spPr>
          <a:xfrm>
            <a:off x="3275856" y="1916832"/>
            <a:ext cx="2487886" cy="1579632"/>
          </a:xfrm>
          <a:prstGeom prst="rect">
            <a:avLst/>
          </a:prstGeom>
        </p:spPr>
      </p:pic>
      <p:pic>
        <p:nvPicPr>
          <p:cNvPr id="10" name="Рисунок 9" descr="20151107_202814.jpg"/>
          <p:cNvPicPr>
            <a:picLocks noChangeAspect="1"/>
          </p:cNvPicPr>
          <p:nvPr/>
        </p:nvPicPr>
        <p:blipFill>
          <a:blip r:embed="rId5" cstate="print"/>
          <a:srcRect l="1963"/>
          <a:stretch>
            <a:fillRect/>
          </a:stretch>
        </p:blipFill>
        <p:spPr>
          <a:xfrm>
            <a:off x="5652120" y="2420888"/>
            <a:ext cx="2596116" cy="15888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6375" y="692696"/>
            <a:ext cx="65315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</a:t>
            </a:r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своїй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роботі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керуюсь</a:t>
            </a:r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кредом</a:t>
            </a:r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1556792"/>
            <a:ext cx="621804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“ Щоб </a:t>
            </a:r>
            <a:r>
              <a:rPr lang="uk-UA" sz="2800" b="1" i="1" dirty="0" smtClean="0">
                <a:solidFill>
                  <a:srgbClr val="C00000"/>
                </a:solidFill>
              </a:rPr>
              <a:t>бути хорошим вчителем, </a:t>
            </a:r>
            <a:endParaRPr lang="uk-UA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потрібно </a:t>
            </a:r>
            <a:r>
              <a:rPr lang="uk-UA" sz="2800" b="1" i="1" dirty="0" smtClean="0">
                <a:solidFill>
                  <a:srgbClr val="C00000"/>
                </a:solidFill>
              </a:rPr>
              <a:t>любити те, що викладаєш </a:t>
            </a:r>
            <a:endParaRPr lang="uk-UA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і </a:t>
            </a:r>
            <a:r>
              <a:rPr lang="uk-UA" sz="2800" b="1" i="1" dirty="0" smtClean="0">
                <a:solidFill>
                  <a:srgbClr val="C00000"/>
                </a:solidFill>
              </a:rPr>
              <a:t>тих, кому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викладаєш”</a:t>
            </a:r>
            <a:endParaRPr lang="ru-RU" sz="28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3212976"/>
            <a:ext cx="62844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Тому </a:t>
            </a:r>
            <a:r>
              <a:rPr lang="ru-RU" sz="3600" b="1" cap="none" spc="0" dirty="0" err="1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працюю</a:t>
            </a:r>
            <a:r>
              <a:rPr lang="ru-RU" sz="3600" b="1" cap="none" spc="0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над проблемою</a:t>
            </a:r>
            <a:endParaRPr lang="ru-RU" sz="3600" b="1" cap="none" spc="0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9051" y="4149080"/>
            <a:ext cx="6027484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i="1" dirty="0" err="1" smtClean="0">
                <a:solidFill>
                  <a:srgbClr val="00B050"/>
                </a:solidFill>
              </a:rPr>
              <a:t>“Формування</a:t>
            </a:r>
            <a:r>
              <a:rPr lang="uk-UA" sz="2800" b="1" i="1" dirty="0" smtClean="0">
                <a:solidFill>
                  <a:srgbClr val="00B050"/>
                </a:solidFill>
              </a:rPr>
              <a:t> </a:t>
            </a:r>
            <a:r>
              <a:rPr lang="uk-UA" sz="2800" b="1" i="1" dirty="0" smtClean="0">
                <a:solidFill>
                  <a:srgbClr val="00B050"/>
                </a:solidFill>
              </a:rPr>
              <a:t>творчої особистості, </a:t>
            </a:r>
            <a:endParaRPr lang="uk-UA" sz="2800" b="1" i="1" dirty="0" smtClean="0">
              <a:solidFill>
                <a:srgbClr val="00B050"/>
              </a:solidFill>
            </a:endParaRPr>
          </a:p>
          <a:p>
            <a:pPr algn="ctr"/>
            <a:r>
              <a:rPr lang="uk-UA" sz="2800" b="1" i="1" dirty="0" smtClean="0">
                <a:solidFill>
                  <a:srgbClr val="00B050"/>
                </a:solidFill>
              </a:rPr>
              <a:t>здатної </a:t>
            </a:r>
            <a:r>
              <a:rPr lang="uk-UA" sz="2800" b="1" i="1" dirty="0" smtClean="0">
                <a:solidFill>
                  <a:srgbClr val="00B050"/>
                </a:solidFill>
              </a:rPr>
              <a:t>до адаптації в соціумі, </a:t>
            </a:r>
            <a:endParaRPr lang="uk-UA" sz="2800" b="1" i="1" dirty="0" smtClean="0">
              <a:solidFill>
                <a:srgbClr val="00B050"/>
              </a:solidFill>
            </a:endParaRPr>
          </a:p>
          <a:p>
            <a:pPr algn="ctr"/>
            <a:r>
              <a:rPr lang="uk-UA" sz="2800" b="1" i="1" dirty="0" smtClean="0">
                <a:solidFill>
                  <a:srgbClr val="00B050"/>
                </a:solidFill>
              </a:rPr>
              <a:t>шляхом </a:t>
            </a:r>
            <a:r>
              <a:rPr lang="uk-UA" sz="2800" b="1" i="1" dirty="0" smtClean="0">
                <a:solidFill>
                  <a:srgbClr val="00B050"/>
                </a:solidFill>
              </a:rPr>
              <a:t>використання новітніх </a:t>
            </a:r>
            <a:endParaRPr lang="uk-UA" sz="2800" b="1" i="1" dirty="0" smtClean="0">
              <a:solidFill>
                <a:srgbClr val="00B050"/>
              </a:solidFill>
            </a:endParaRPr>
          </a:p>
          <a:p>
            <a:pPr algn="ctr"/>
            <a:r>
              <a:rPr lang="uk-UA" sz="2800" b="1" i="1" dirty="0" err="1" smtClean="0">
                <a:solidFill>
                  <a:srgbClr val="00B050"/>
                </a:solidFill>
              </a:rPr>
              <a:t>т</a:t>
            </a:r>
            <a:r>
              <a:rPr lang="uk-UA" sz="2800" b="1" i="1" dirty="0" err="1" smtClean="0">
                <a:solidFill>
                  <a:srgbClr val="00B050"/>
                </a:solidFill>
              </a:rPr>
              <a:t>ехнологій”</a:t>
            </a:r>
            <a:endParaRPr lang="ru-RU" sz="2800" b="1" i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260648"/>
            <a:ext cx="624895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Результативність педагогічної </a:t>
            </a:r>
          </a:p>
          <a:p>
            <a:pPr algn="ctr"/>
            <a: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діяльності</a:t>
            </a:r>
            <a:endParaRPr lang="uk-UA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411760" y="1484784"/>
          <a:ext cx="6360368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260648"/>
            <a:ext cx="55066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Схема </a:t>
            </a:r>
            <a:r>
              <a:rPr lang="ru-RU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професійної</a:t>
            </a:r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діяльності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Методична робота                                                                                                          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36712"/>
            <a:ext cx="648072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6963" y="332656"/>
            <a:ext cx="565911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Основні педагогічні технології </a:t>
            </a:r>
          </a:p>
          <a:p>
            <a:pPr algn="ctr"/>
            <a:r>
              <a:rPr lang="uk-UA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моєї роботи</a:t>
            </a:r>
            <a:endParaRPr lang="uk-UA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524000" y="1397000"/>
          <a:ext cx="7620000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548680"/>
            <a:ext cx="39636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Методична робота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699792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7860" y="332656"/>
            <a:ext cx="558441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Результативність педагогічної </a:t>
            </a:r>
          </a:p>
          <a:p>
            <a:pPr algn="ctr"/>
            <a:r>
              <a:rPr lang="uk-UA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діяльності</a:t>
            </a:r>
            <a:endParaRPr lang="uk-UA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1628800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Друк в журналі </a:t>
            </a:r>
            <a:r>
              <a:rPr lang="uk-UA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“Математика</a:t>
            </a:r>
            <a:r>
              <a:rPr lang="uk-UA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школах </a:t>
            </a:r>
            <a:r>
              <a:rPr lang="uk-UA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країни”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84" y="2204864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Районний конкурс «</a:t>
            </a:r>
            <a:r>
              <a:rPr lang="uk-UA" sz="20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Крицєвий</a:t>
            </a:r>
            <a:r>
              <a:rPr lang="uk-UA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край» (І місце)</a:t>
            </a:r>
            <a:endParaRPr lang="ru-RU" sz="20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2708920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Міський конкурс «Студія геометричний ідей» </a:t>
            </a:r>
            <a:r>
              <a:rPr lang="uk-UA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(ІІ, ІІІ </a:t>
            </a:r>
            <a:r>
              <a:rPr lang="uk-UA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uk-UA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99792" y="3645024"/>
            <a:ext cx="62159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Районний  конкурс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Анімаційних ідей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(І, ІІІ місце)</a:t>
            </a:r>
            <a:endParaRPr kumimoji="0" lang="uk-UA" sz="20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275856" y="4293096"/>
            <a:ext cx="53455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Районний  конкурс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Урок-проект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(ІІ місце)</a:t>
            </a:r>
            <a:endParaRPr kumimoji="0" lang="uk-UA" sz="2000" b="1" i="1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404664"/>
            <a:ext cx="30556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Висновок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1720" y="1556793"/>
            <a:ext cx="6840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Сучасний урок – це витвір мистецтва,  де педагог уміло використовує всі можливості для розвитку</a:t>
            </a:r>
          </a:p>
          <a:p>
            <a:pPr algn="r"/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собистості учня ” </a:t>
            </a:r>
            <a:endParaRPr lang="uk-UA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835696" y="3212976"/>
            <a:ext cx="6984776" cy="3468180"/>
            <a:chOff x="1202168" y="-152006"/>
            <a:chExt cx="7330272" cy="456424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202168" y="-152006"/>
              <a:ext cx="7330272" cy="3928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 err="1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  <a:hlinkClick r:id="rId2"/>
                </a:rPr>
                <a:t>http://linda6035.ucoz.ru/</a:t>
              </a:r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835696" y="260648"/>
            <a:ext cx="7056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Используемые источники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Лист в клетку 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http://www.playcast.ru/uploads/2014/09/21/9915829.jpeg</a:t>
            </a:r>
            <a:endParaRPr lang="ru-RU" sz="2000" u="sng" dirty="0" smtClean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Учительница 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http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://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www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.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playcast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.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ru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/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uploads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/2015/02/09/12027652.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png</a:t>
            </a:r>
            <a:endParaRPr lang="ru-RU" sz="2000" u="sng" dirty="0" smtClean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Цифры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2000" dirty="0" smtClean="0">
                <a:latin typeface="Monotype Corsiva" pitchFamily="66" charset="0"/>
                <a:hlinkClick r:id="rId5"/>
              </a:rPr>
              <a:t>http://img-fotki.yandex.ru/get/5409/47407354.274/0_8e961_2109d486_S.png</a:t>
            </a:r>
            <a:r>
              <a:rPr lang="ru-RU" sz="2000" dirty="0" smtClean="0">
                <a:latin typeface="Monotype Corsiva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288</Words>
  <Application>Microsoft Office PowerPoint</Application>
  <PresentationFormat>Экран (4:3)</PresentationFormat>
  <Paragraphs>74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20</cp:revision>
  <dcterms:created xsi:type="dcterms:W3CDTF">2014-07-06T18:18:01Z</dcterms:created>
  <dcterms:modified xsi:type="dcterms:W3CDTF">2015-11-07T19:52:44Z</dcterms:modified>
</cp:coreProperties>
</file>