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76" y="-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11.gif"/><Relationship Id="rId4" Type="http://schemas.openxmlformats.org/officeDocument/2006/relationships/image" Target="../media/image5.png"/><Relationship Id="rId9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://imperor.net/wp-content/uploads/2015/01/4dd635cc44c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142852"/>
            <a:ext cx="321470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lgerian" pitchFamily="82" charset="0"/>
              </a:rPr>
              <a:t>English </a:t>
            </a:r>
          </a:p>
          <a:p>
            <a:r>
              <a:rPr lang="en-US" sz="5400" dirty="0" smtClean="0"/>
              <a:t/>
            </a:r>
            <a:br>
              <a:rPr lang="en-US" sz="5400" dirty="0" smtClean="0"/>
            </a:b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3472" y="142852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lgerian" pitchFamily="82" charset="0"/>
              </a:rPr>
              <a:t>tradition</a:t>
            </a:r>
            <a:endParaRPr lang="ru-RU" sz="5400" dirty="0"/>
          </a:p>
        </p:txBody>
      </p:sp>
      <p:pic>
        <p:nvPicPr>
          <p:cNvPr id="9" name="Рисунок 8" descr="0_8f959_269db241_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1285861"/>
            <a:ext cx="500066" cy="376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upload.wikimedia.org/wikipedia/commons/thumb/4/45/United_Kingdom_NUTS_location_map.svg/620px-United_Kingdom_NUTS_location_map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5629" y="0"/>
            <a:ext cx="443837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3"/>
            <a:ext cx="4186238" cy="1214446"/>
          </a:xfrm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Scotland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14942" y="857232"/>
            <a:ext cx="4286280" cy="726522"/>
          </a:xfrm>
          <a:prstGeom prst="rect">
            <a:avLst/>
          </a:prstGeom>
        </p:spPr>
        <p:txBody>
          <a:bodyPr wrap="none">
            <a:prstTxWarp prst="textArchUp">
              <a:avLst>
                <a:gd name="adj" fmla="val 10999947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  <a:t>Great Britain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6244764" y="1333999"/>
            <a:ext cx="1565912" cy="2297722"/>
          </a:xfrm>
          <a:custGeom>
            <a:avLst/>
            <a:gdLst>
              <a:gd name="connsiteX0" fmla="*/ 1467251 w 1565912"/>
              <a:gd name="connsiteY0" fmla="*/ 1616235 h 2297722"/>
              <a:gd name="connsiteX1" fmla="*/ 1458625 w 1565912"/>
              <a:gd name="connsiteY1" fmla="*/ 1685246 h 2297722"/>
              <a:gd name="connsiteX2" fmla="*/ 1424119 w 1565912"/>
              <a:gd name="connsiteY2" fmla="*/ 1693873 h 2297722"/>
              <a:gd name="connsiteX3" fmla="*/ 1372361 w 1565912"/>
              <a:gd name="connsiteY3" fmla="*/ 1728378 h 2297722"/>
              <a:gd name="connsiteX4" fmla="*/ 1380987 w 1565912"/>
              <a:gd name="connsiteY4" fmla="*/ 1771510 h 2297722"/>
              <a:gd name="connsiteX5" fmla="*/ 1406866 w 1565912"/>
              <a:gd name="connsiteY5" fmla="*/ 1780137 h 2297722"/>
              <a:gd name="connsiteX6" fmla="*/ 1372361 w 1565912"/>
              <a:gd name="connsiteY6" fmla="*/ 1875027 h 2297722"/>
              <a:gd name="connsiteX7" fmla="*/ 1329228 w 1565912"/>
              <a:gd name="connsiteY7" fmla="*/ 1883654 h 2297722"/>
              <a:gd name="connsiteX8" fmla="*/ 1277470 w 1565912"/>
              <a:gd name="connsiteY8" fmla="*/ 1926786 h 2297722"/>
              <a:gd name="connsiteX9" fmla="*/ 1251591 w 1565912"/>
              <a:gd name="connsiteY9" fmla="*/ 1944039 h 2297722"/>
              <a:gd name="connsiteX10" fmla="*/ 1242964 w 1565912"/>
              <a:gd name="connsiteY10" fmla="*/ 1969918 h 2297722"/>
              <a:gd name="connsiteX11" fmla="*/ 1191206 w 1565912"/>
              <a:gd name="connsiteY11" fmla="*/ 2021676 h 2297722"/>
              <a:gd name="connsiteX12" fmla="*/ 1173953 w 1565912"/>
              <a:gd name="connsiteY12" fmla="*/ 2056182 h 2297722"/>
              <a:gd name="connsiteX13" fmla="*/ 1122194 w 1565912"/>
              <a:gd name="connsiteY13" fmla="*/ 2082061 h 2297722"/>
              <a:gd name="connsiteX14" fmla="*/ 949666 w 1565912"/>
              <a:gd name="connsiteY14" fmla="*/ 2107941 h 2297722"/>
              <a:gd name="connsiteX15" fmla="*/ 941040 w 1565912"/>
              <a:gd name="connsiteY15" fmla="*/ 2133820 h 2297722"/>
              <a:gd name="connsiteX16" fmla="*/ 915161 w 1565912"/>
              <a:gd name="connsiteY16" fmla="*/ 2159699 h 2297722"/>
              <a:gd name="connsiteX17" fmla="*/ 837523 w 1565912"/>
              <a:gd name="connsiteY17" fmla="*/ 2185578 h 2297722"/>
              <a:gd name="connsiteX18" fmla="*/ 811644 w 1565912"/>
              <a:gd name="connsiteY18" fmla="*/ 2194205 h 2297722"/>
              <a:gd name="connsiteX19" fmla="*/ 785764 w 1565912"/>
              <a:gd name="connsiteY19" fmla="*/ 2220084 h 2297722"/>
              <a:gd name="connsiteX20" fmla="*/ 716753 w 1565912"/>
              <a:gd name="connsiteY20" fmla="*/ 2194205 h 2297722"/>
              <a:gd name="connsiteX21" fmla="*/ 699500 w 1565912"/>
              <a:gd name="connsiteY21" fmla="*/ 2168326 h 2297722"/>
              <a:gd name="connsiteX22" fmla="*/ 673621 w 1565912"/>
              <a:gd name="connsiteY22" fmla="*/ 2159699 h 2297722"/>
              <a:gd name="connsiteX23" fmla="*/ 664994 w 1565912"/>
              <a:gd name="connsiteY23" fmla="*/ 2254590 h 2297722"/>
              <a:gd name="connsiteX24" fmla="*/ 595983 w 1565912"/>
              <a:gd name="connsiteY24" fmla="*/ 2237337 h 2297722"/>
              <a:gd name="connsiteX25" fmla="*/ 544225 w 1565912"/>
              <a:gd name="connsiteY25" fmla="*/ 2194205 h 2297722"/>
              <a:gd name="connsiteX26" fmla="*/ 518345 w 1565912"/>
              <a:gd name="connsiteY26" fmla="*/ 2176952 h 2297722"/>
              <a:gd name="connsiteX27" fmla="*/ 492466 w 1565912"/>
              <a:gd name="connsiteY27" fmla="*/ 2185578 h 2297722"/>
              <a:gd name="connsiteX28" fmla="*/ 483840 w 1565912"/>
              <a:gd name="connsiteY28" fmla="*/ 2211458 h 2297722"/>
              <a:gd name="connsiteX29" fmla="*/ 501093 w 1565912"/>
              <a:gd name="connsiteY29" fmla="*/ 2271843 h 2297722"/>
              <a:gd name="connsiteX30" fmla="*/ 492466 w 1565912"/>
              <a:gd name="connsiteY30" fmla="*/ 2297722 h 2297722"/>
              <a:gd name="connsiteX31" fmla="*/ 475213 w 1565912"/>
              <a:gd name="connsiteY31" fmla="*/ 2271843 h 2297722"/>
              <a:gd name="connsiteX32" fmla="*/ 440708 w 1565912"/>
              <a:gd name="connsiteY32" fmla="*/ 2211458 h 2297722"/>
              <a:gd name="connsiteX33" fmla="*/ 432081 w 1565912"/>
              <a:gd name="connsiteY33" fmla="*/ 2168326 h 2297722"/>
              <a:gd name="connsiteX34" fmla="*/ 414828 w 1565912"/>
              <a:gd name="connsiteY34" fmla="*/ 2142446 h 2297722"/>
              <a:gd name="connsiteX35" fmla="*/ 423455 w 1565912"/>
              <a:gd name="connsiteY35" fmla="*/ 2116567 h 2297722"/>
              <a:gd name="connsiteX36" fmla="*/ 449334 w 1565912"/>
              <a:gd name="connsiteY36" fmla="*/ 2142446 h 2297722"/>
              <a:gd name="connsiteX37" fmla="*/ 466587 w 1565912"/>
              <a:gd name="connsiteY37" fmla="*/ 2116567 h 2297722"/>
              <a:gd name="connsiteX38" fmla="*/ 483840 w 1565912"/>
              <a:gd name="connsiteY38" fmla="*/ 1978544 h 2297722"/>
              <a:gd name="connsiteX39" fmla="*/ 552851 w 1565912"/>
              <a:gd name="connsiteY39" fmla="*/ 1909533 h 2297722"/>
              <a:gd name="connsiteX40" fmla="*/ 578730 w 1565912"/>
              <a:gd name="connsiteY40" fmla="*/ 1892280 h 2297722"/>
              <a:gd name="connsiteX41" fmla="*/ 595983 w 1565912"/>
              <a:gd name="connsiteY41" fmla="*/ 1866401 h 2297722"/>
              <a:gd name="connsiteX42" fmla="*/ 561478 w 1565912"/>
              <a:gd name="connsiteY42" fmla="*/ 1797390 h 2297722"/>
              <a:gd name="connsiteX43" fmla="*/ 544225 w 1565912"/>
              <a:gd name="connsiteY43" fmla="*/ 1737005 h 2297722"/>
              <a:gd name="connsiteX44" fmla="*/ 526972 w 1565912"/>
              <a:gd name="connsiteY44" fmla="*/ 1711126 h 2297722"/>
              <a:gd name="connsiteX45" fmla="*/ 501093 w 1565912"/>
              <a:gd name="connsiteY45" fmla="*/ 1702499 h 2297722"/>
              <a:gd name="connsiteX46" fmla="*/ 475213 w 1565912"/>
              <a:gd name="connsiteY46" fmla="*/ 1685246 h 2297722"/>
              <a:gd name="connsiteX47" fmla="*/ 406202 w 1565912"/>
              <a:gd name="connsiteY47" fmla="*/ 1642114 h 2297722"/>
              <a:gd name="connsiteX48" fmla="*/ 380323 w 1565912"/>
              <a:gd name="connsiteY48" fmla="*/ 1633488 h 2297722"/>
              <a:gd name="connsiteX49" fmla="*/ 371696 w 1565912"/>
              <a:gd name="connsiteY49" fmla="*/ 1659367 h 2297722"/>
              <a:gd name="connsiteX50" fmla="*/ 345817 w 1565912"/>
              <a:gd name="connsiteY50" fmla="*/ 1685246 h 2297722"/>
              <a:gd name="connsiteX51" fmla="*/ 337191 w 1565912"/>
              <a:gd name="connsiteY51" fmla="*/ 1728378 h 2297722"/>
              <a:gd name="connsiteX52" fmla="*/ 311311 w 1565912"/>
              <a:gd name="connsiteY52" fmla="*/ 1806016 h 2297722"/>
              <a:gd name="connsiteX53" fmla="*/ 302685 w 1565912"/>
              <a:gd name="connsiteY53" fmla="*/ 1831895 h 2297722"/>
              <a:gd name="connsiteX54" fmla="*/ 294059 w 1565912"/>
              <a:gd name="connsiteY54" fmla="*/ 1875027 h 2297722"/>
              <a:gd name="connsiteX55" fmla="*/ 242300 w 1565912"/>
              <a:gd name="connsiteY55" fmla="*/ 1918159 h 2297722"/>
              <a:gd name="connsiteX56" fmla="*/ 225047 w 1565912"/>
              <a:gd name="connsiteY56" fmla="*/ 1831895 h 2297722"/>
              <a:gd name="connsiteX57" fmla="*/ 250927 w 1565912"/>
              <a:gd name="connsiteY57" fmla="*/ 1754258 h 2297722"/>
              <a:gd name="connsiteX58" fmla="*/ 259553 w 1565912"/>
              <a:gd name="connsiteY58" fmla="*/ 1728378 h 2297722"/>
              <a:gd name="connsiteX59" fmla="*/ 276806 w 1565912"/>
              <a:gd name="connsiteY59" fmla="*/ 1659367 h 2297722"/>
              <a:gd name="connsiteX60" fmla="*/ 268179 w 1565912"/>
              <a:gd name="connsiteY60" fmla="*/ 1616235 h 2297722"/>
              <a:gd name="connsiteX61" fmla="*/ 259553 w 1565912"/>
              <a:gd name="connsiteY61" fmla="*/ 1590356 h 2297722"/>
              <a:gd name="connsiteX62" fmla="*/ 268179 w 1565912"/>
              <a:gd name="connsiteY62" fmla="*/ 1529971 h 2297722"/>
              <a:gd name="connsiteX63" fmla="*/ 285432 w 1565912"/>
              <a:gd name="connsiteY63" fmla="*/ 1504092 h 2297722"/>
              <a:gd name="connsiteX64" fmla="*/ 268179 w 1565912"/>
              <a:gd name="connsiteY64" fmla="*/ 1452333 h 2297722"/>
              <a:gd name="connsiteX65" fmla="*/ 302685 w 1565912"/>
              <a:gd name="connsiteY65" fmla="*/ 1305684 h 2297722"/>
              <a:gd name="connsiteX66" fmla="*/ 328564 w 1565912"/>
              <a:gd name="connsiteY66" fmla="*/ 1297058 h 2297722"/>
              <a:gd name="connsiteX67" fmla="*/ 354444 w 1565912"/>
              <a:gd name="connsiteY67" fmla="*/ 1219420 h 2297722"/>
              <a:gd name="connsiteX68" fmla="*/ 388949 w 1565912"/>
              <a:gd name="connsiteY68" fmla="*/ 1159035 h 2297722"/>
              <a:gd name="connsiteX69" fmla="*/ 345817 w 1565912"/>
              <a:gd name="connsiteY69" fmla="*/ 1115903 h 2297722"/>
              <a:gd name="connsiteX70" fmla="*/ 319938 w 1565912"/>
              <a:gd name="connsiteY70" fmla="*/ 1141782 h 2297722"/>
              <a:gd name="connsiteX71" fmla="*/ 276806 w 1565912"/>
              <a:gd name="connsiteY71" fmla="*/ 1228046 h 2297722"/>
              <a:gd name="connsiteX72" fmla="*/ 259553 w 1565912"/>
              <a:gd name="connsiteY72" fmla="*/ 1253926 h 2297722"/>
              <a:gd name="connsiteX73" fmla="*/ 250927 w 1565912"/>
              <a:gd name="connsiteY73" fmla="*/ 1288431 h 2297722"/>
              <a:gd name="connsiteX74" fmla="*/ 242300 w 1565912"/>
              <a:gd name="connsiteY74" fmla="*/ 1314310 h 2297722"/>
              <a:gd name="connsiteX75" fmla="*/ 190542 w 1565912"/>
              <a:gd name="connsiteY75" fmla="*/ 1331563 h 2297722"/>
              <a:gd name="connsiteX76" fmla="*/ 164662 w 1565912"/>
              <a:gd name="connsiteY76" fmla="*/ 1348816 h 2297722"/>
              <a:gd name="connsiteX77" fmla="*/ 61145 w 1565912"/>
              <a:gd name="connsiteY77" fmla="*/ 1366069 h 2297722"/>
              <a:gd name="connsiteX78" fmla="*/ 9387 w 1565912"/>
              <a:gd name="connsiteY78" fmla="*/ 1357443 h 2297722"/>
              <a:gd name="connsiteX79" fmla="*/ 18013 w 1565912"/>
              <a:gd name="connsiteY79" fmla="*/ 1314310 h 2297722"/>
              <a:gd name="connsiteX80" fmla="*/ 69772 w 1565912"/>
              <a:gd name="connsiteY80" fmla="*/ 1297058 h 2297722"/>
              <a:gd name="connsiteX81" fmla="*/ 61145 w 1565912"/>
              <a:gd name="connsiteY81" fmla="*/ 1236673 h 2297722"/>
              <a:gd name="connsiteX82" fmla="*/ 52519 w 1565912"/>
              <a:gd name="connsiteY82" fmla="*/ 1210793 h 2297722"/>
              <a:gd name="connsiteX83" fmla="*/ 87025 w 1565912"/>
              <a:gd name="connsiteY83" fmla="*/ 1167661 h 2297722"/>
              <a:gd name="connsiteX84" fmla="*/ 130157 w 1565912"/>
              <a:gd name="connsiteY84" fmla="*/ 1115903 h 2297722"/>
              <a:gd name="connsiteX85" fmla="*/ 156036 w 1565912"/>
              <a:gd name="connsiteY85" fmla="*/ 1098650 h 2297722"/>
              <a:gd name="connsiteX86" fmla="*/ 190542 w 1565912"/>
              <a:gd name="connsiteY86" fmla="*/ 1021012 h 2297722"/>
              <a:gd name="connsiteX87" fmla="*/ 199168 w 1565912"/>
              <a:gd name="connsiteY87" fmla="*/ 977880 h 2297722"/>
              <a:gd name="connsiteX88" fmla="*/ 259553 w 1565912"/>
              <a:gd name="connsiteY88" fmla="*/ 908869 h 2297722"/>
              <a:gd name="connsiteX89" fmla="*/ 276806 w 1565912"/>
              <a:gd name="connsiteY89" fmla="*/ 882990 h 2297722"/>
              <a:gd name="connsiteX90" fmla="*/ 250927 w 1565912"/>
              <a:gd name="connsiteY90" fmla="*/ 796726 h 2297722"/>
              <a:gd name="connsiteX91" fmla="*/ 242300 w 1565912"/>
              <a:gd name="connsiteY91" fmla="*/ 770846 h 2297722"/>
              <a:gd name="connsiteX92" fmla="*/ 207794 w 1565912"/>
              <a:gd name="connsiteY92" fmla="*/ 753593 h 2297722"/>
              <a:gd name="connsiteX93" fmla="*/ 216421 w 1565912"/>
              <a:gd name="connsiteY93" fmla="*/ 658703 h 2297722"/>
              <a:gd name="connsiteX94" fmla="*/ 250927 w 1565912"/>
              <a:gd name="connsiteY94" fmla="*/ 606944 h 2297722"/>
              <a:gd name="connsiteX95" fmla="*/ 242300 w 1565912"/>
              <a:gd name="connsiteY95" fmla="*/ 537933 h 2297722"/>
              <a:gd name="connsiteX96" fmla="*/ 250927 w 1565912"/>
              <a:gd name="connsiteY96" fmla="*/ 486175 h 2297722"/>
              <a:gd name="connsiteX97" fmla="*/ 380323 w 1565912"/>
              <a:gd name="connsiteY97" fmla="*/ 443043 h 2297722"/>
              <a:gd name="connsiteX98" fmla="*/ 345817 w 1565912"/>
              <a:gd name="connsiteY98" fmla="*/ 365405 h 2297722"/>
              <a:gd name="connsiteX99" fmla="*/ 319938 w 1565912"/>
              <a:gd name="connsiteY99" fmla="*/ 348152 h 2297722"/>
              <a:gd name="connsiteX100" fmla="*/ 328564 w 1565912"/>
              <a:gd name="connsiteY100" fmla="*/ 322273 h 2297722"/>
              <a:gd name="connsiteX101" fmla="*/ 371696 w 1565912"/>
              <a:gd name="connsiteY101" fmla="*/ 330899 h 2297722"/>
              <a:gd name="connsiteX102" fmla="*/ 363070 w 1565912"/>
              <a:gd name="connsiteY102" fmla="*/ 261888 h 2297722"/>
              <a:gd name="connsiteX103" fmla="*/ 423455 w 1565912"/>
              <a:gd name="connsiteY103" fmla="*/ 227382 h 2297722"/>
              <a:gd name="connsiteX104" fmla="*/ 432081 w 1565912"/>
              <a:gd name="connsiteY104" fmla="*/ 192876 h 2297722"/>
              <a:gd name="connsiteX105" fmla="*/ 423455 w 1565912"/>
              <a:gd name="connsiteY105" fmla="*/ 166997 h 2297722"/>
              <a:gd name="connsiteX106" fmla="*/ 449334 w 1565912"/>
              <a:gd name="connsiteY106" fmla="*/ 149744 h 2297722"/>
              <a:gd name="connsiteX107" fmla="*/ 457961 w 1565912"/>
              <a:gd name="connsiteY107" fmla="*/ 123865 h 2297722"/>
              <a:gd name="connsiteX108" fmla="*/ 449334 w 1565912"/>
              <a:gd name="connsiteY108" fmla="*/ 97986 h 2297722"/>
              <a:gd name="connsiteX109" fmla="*/ 483840 w 1565912"/>
              <a:gd name="connsiteY109" fmla="*/ 46227 h 2297722"/>
              <a:gd name="connsiteX110" fmla="*/ 561478 w 1565912"/>
              <a:gd name="connsiteY110" fmla="*/ 72107 h 2297722"/>
              <a:gd name="connsiteX111" fmla="*/ 595983 w 1565912"/>
              <a:gd name="connsiteY111" fmla="*/ 80733 h 2297722"/>
              <a:gd name="connsiteX112" fmla="*/ 621862 w 1565912"/>
              <a:gd name="connsiteY112" fmla="*/ 89359 h 2297722"/>
              <a:gd name="connsiteX113" fmla="*/ 716753 w 1565912"/>
              <a:gd name="connsiteY113" fmla="*/ 80733 h 2297722"/>
              <a:gd name="connsiteX114" fmla="*/ 751259 w 1565912"/>
              <a:gd name="connsiteY114" fmla="*/ 72107 h 2297722"/>
              <a:gd name="connsiteX115" fmla="*/ 794391 w 1565912"/>
              <a:gd name="connsiteY115" fmla="*/ 63480 h 2297722"/>
              <a:gd name="connsiteX116" fmla="*/ 846149 w 1565912"/>
              <a:gd name="connsiteY116" fmla="*/ 46227 h 2297722"/>
              <a:gd name="connsiteX117" fmla="*/ 1027304 w 1565912"/>
              <a:gd name="connsiteY117" fmla="*/ 37601 h 2297722"/>
              <a:gd name="connsiteX118" fmla="*/ 1122194 w 1565912"/>
              <a:gd name="connsiteY118" fmla="*/ 28975 h 2297722"/>
              <a:gd name="connsiteX119" fmla="*/ 1113568 w 1565912"/>
              <a:gd name="connsiteY119" fmla="*/ 54854 h 2297722"/>
              <a:gd name="connsiteX120" fmla="*/ 1096315 w 1565912"/>
              <a:gd name="connsiteY120" fmla="*/ 80733 h 2297722"/>
              <a:gd name="connsiteX121" fmla="*/ 1122194 w 1565912"/>
              <a:gd name="connsiteY121" fmla="*/ 132492 h 2297722"/>
              <a:gd name="connsiteX122" fmla="*/ 1113568 w 1565912"/>
              <a:gd name="connsiteY122" fmla="*/ 158371 h 2297722"/>
              <a:gd name="connsiteX123" fmla="*/ 1087689 w 1565912"/>
              <a:gd name="connsiteY123" fmla="*/ 166997 h 2297722"/>
              <a:gd name="connsiteX124" fmla="*/ 1061810 w 1565912"/>
              <a:gd name="connsiteY124" fmla="*/ 184250 h 2297722"/>
              <a:gd name="connsiteX125" fmla="*/ 984172 w 1565912"/>
              <a:gd name="connsiteY125" fmla="*/ 261888 h 2297722"/>
              <a:gd name="connsiteX126" fmla="*/ 958293 w 1565912"/>
              <a:gd name="connsiteY126" fmla="*/ 287767 h 2297722"/>
              <a:gd name="connsiteX127" fmla="*/ 906534 w 1565912"/>
              <a:gd name="connsiteY127" fmla="*/ 322273 h 2297722"/>
              <a:gd name="connsiteX128" fmla="*/ 880655 w 1565912"/>
              <a:gd name="connsiteY128" fmla="*/ 339526 h 2297722"/>
              <a:gd name="connsiteX129" fmla="*/ 837523 w 1565912"/>
              <a:gd name="connsiteY129" fmla="*/ 382658 h 2297722"/>
              <a:gd name="connsiteX130" fmla="*/ 794391 w 1565912"/>
              <a:gd name="connsiteY130" fmla="*/ 434416 h 2297722"/>
              <a:gd name="connsiteX131" fmla="*/ 820270 w 1565912"/>
              <a:gd name="connsiteY131" fmla="*/ 460295 h 2297722"/>
              <a:gd name="connsiteX132" fmla="*/ 880655 w 1565912"/>
              <a:gd name="connsiteY132" fmla="*/ 494801 h 2297722"/>
              <a:gd name="connsiteX133" fmla="*/ 854776 w 1565912"/>
              <a:gd name="connsiteY133" fmla="*/ 503427 h 2297722"/>
              <a:gd name="connsiteX134" fmla="*/ 803017 w 1565912"/>
              <a:gd name="connsiteY134" fmla="*/ 537933 h 2297722"/>
              <a:gd name="connsiteX135" fmla="*/ 794391 w 1565912"/>
              <a:gd name="connsiteY135" fmla="*/ 563812 h 2297722"/>
              <a:gd name="connsiteX136" fmla="*/ 742632 w 1565912"/>
              <a:gd name="connsiteY136" fmla="*/ 581065 h 2297722"/>
              <a:gd name="connsiteX137" fmla="*/ 734006 w 1565912"/>
              <a:gd name="connsiteY137" fmla="*/ 632824 h 2297722"/>
              <a:gd name="connsiteX138" fmla="*/ 725379 w 1565912"/>
              <a:gd name="connsiteY138" fmla="*/ 658703 h 2297722"/>
              <a:gd name="connsiteX139" fmla="*/ 734006 w 1565912"/>
              <a:gd name="connsiteY139" fmla="*/ 701835 h 2297722"/>
              <a:gd name="connsiteX140" fmla="*/ 785764 w 1565912"/>
              <a:gd name="connsiteY140" fmla="*/ 693209 h 2297722"/>
              <a:gd name="connsiteX141" fmla="*/ 803017 w 1565912"/>
              <a:gd name="connsiteY141" fmla="*/ 667329 h 2297722"/>
              <a:gd name="connsiteX142" fmla="*/ 828896 w 1565912"/>
              <a:gd name="connsiteY142" fmla="*/ 615571 h 2297722"/>
              <a:gd name="connsiteX143" fmla="*/ 854776 w 1565912"/>
              <a:gd name="connsiteY143" fmla="*/ 606944 h 2297722"/>
              <a:gd name="connsiteX144" fmla="*/ 897908 w 1565912"/>
              <a:gd name="connsiteY144" fmla="*/ 598318 h 2297722"/>
              <a:gd name="connsiteX145" fmla="*/ 932413 w 1565912"/>
              <a:gd name="connsiteY145" fmla="*/ 589692 h 2297722"/>
              <a:gd name="connsiteX146" fmla="*/ 958293 w 1565912"/>
              <a:gd name="connsiteY146" fmla="*/ 572439 h 2297722"/>
              <a:gd name="connsiteX147" fmla="*/ 1018678 w 1565912"/>
              <a:gd name="connsiteY147" fmla="*/ 563812 h 2297722"/>
              <a:gd name="connsiteX148" fmla="*/ 1044557 w 1565912"/>
              <a:gd name="connsiteY148" fmla="*/ 555186 h 2297722"/>
              <a:gd name="connsiteX149" fmla="*/ 1087689 w 1565912"/>
              <a:gd name="connsiteY149" fmla="*/ 563812 h 2297722"/>
              <a:gd name="connsiteX150" fmla="*/ 1113568 w 1565912"/>
              <a:gd name="connsiteY150" fmla="*/ 572439 h 2297722"/>
              <a:gd name="connsiteX151" fmla="*/ 1148074 w 1565912"/>
              <a:gd name="connsiteY151" fmla="*/ 581065 h 2297722"/>
              <a:gd name="connsiteX152" fmla="*/ 1294723 w 1565912"/>
              <a:gd name="connsiteY152" fmla="*/ 572439 h 2297722"/>
              <a:gd name="connsiteX153" fmla="*/ 1424119 w 1565912"/>
              <a:gd name="connsiteY153" fmla="*/ 563812 h 2297722"/>
              <a:gd name="connsiteX154" fmla="*/ 1519010 w 1565912"/>
              <a:gd name="connsiteY154" fmla="*/ 572439 h 2297722"/>
              <a:gd name="connsiteX155" fmla="*/ 1544889 w 1565912"/>
              <a:gd name="connsiteY155" fmla="*/ 589692 h 2297722"/>
              <a:gd name="connsiteX156" fmla="*/ 1510383 w 1565912"/>
              <a:gd name="connsiteY156" fmla="*/ 710461 h 2297722"/>
              <a:gd name="connsiteX157" fmla="*/ 1493130 w 1565912"/>
              <a:gd name="connsiteY157" fmla="*/ 736341 h 2297722"/>
              <a:gd name="connsiteX158" fmla="*/ 1475878 w 1565912"/>
              <a:gd name="connsiteY158" fmla="*/ 813978 h 2297722"/>
              <a:gd name="connsiteX159" fmla="*/ 1458625 w 1565912"/>
              <a:gd name="connsiteY159" fmla="*/ 839858 h 2297722"/>
              <a:gd name="connsiteX160" fmla="*/ 1449998 w 1565912"/>
              <a:gd name="connsiteY160" fmla="*/ 891616 h 2297722"/>
              <a:gd name="connsiteX161" fmla="*/ 1424119 w 1565912"/>
              <a:gd name="connsiteY161" fmla="*/ 900243 h 2297722"/>
              <a:gd name="connsiteX162" fmla="*/ 1406866 w 1565912"/>
              <a:gd name="connsiteY162" fmla="*/ 952001 h 2297722"/>
              <a:gd name="connsiteX163" fmla="*/ 1398240 w 1565912"/>
              <a:gd name="connsiteY163" fmla="*/ 977880 h 2297722"/>
              <a:gd name="connsiteX164" fmla="*/ 1372361 w 1565912"/>
              <a:gd name="connsiteY164" fmla="*/ 1072771 h 2297722"/>
              <a:gd name="connsiteX165" fmla="*/ 1355108 w 1565912"/>
              <a:gd name="connsiteY165" fmla="*/ 1098650 h 2297722"/>
              <a:gd name="connsiteX166" fmla="*/ 1329228 w 1565912"/>
              <a:gd name="connsiteY166" fmla="*/ 1115903 h 2297722"/>
              <a:gd name="connsiteX167" fmla="*/ 1286096 w 1565912"/>
              <a:gd name="connsiteY167" fmla="*/ 1159035 h 2297722"/>
              <a:gd name="connsiteX168" fmla="*/ 1268844 w 1565912"/>
              <a:gd name="connsiteY168" fmla="*/ 1184914 h 2297722"/>
              <a:gd name="connsiteX169" fmla="*/ 1242964 w 1565912"/>
              <a:gd name="connsiteY169" fmla="*/ 1210793 h 2297722"/>
              <a:gd name="connsiteX170" fmla="*/ 1234338 w 1565912"/>
              <a:gd name="connsiteY170" fmla="*/ 1236673 h 2297722"/>
              <a:gd name="connsiteX171" fmla="*/ 1122194 w 1565912"/>
              <a:gd name="connsiteY171" fmla="*/ 1271178 h 2297722"/>
              <a:gd name="connsiteX172" fmla="*/ 1070436 w 1565912"/>
              <a:gd name="connsiteY172" fmla="*/ 1305684 h 2297722"/>
              <a:gd name="connsiteX173" fmla="*/ 1053183 w 1565912"/>
              <a:gd name="connsiteY173" fmla="*/ 1331563 h 2297722"/>
              <a:gd name="connsiteX174" fmla="*/ 1104942 w 1565912"/>
              <a:gd name="connsiteY174" fmla="*/ 1322937 h 2297722"/>
              <a:gd name="connsiteX175" fmla="*/ 1122194 w 1565912"/>
              <a:gd name="connsiteY175" fmla="*/ 1297058 h 2297722"/>
              <a:gd name="connsiteX176" fmla="*/ 1173953 w 1565912"/>
              <a:gd name="connsiteY176" fmla="*/ 1279805 h 2297722"/>
              <a:gd name="connsiteX177" fmla="*/ 1217085 w 1565912"/>
              <a:gd name="connsiteY177" fmla="*/ 1348816 h 2297722"/>
              <a:gd name="connsiteX178" fmla="*/ 1251591 w 1565912"/>
              <a:gd name="connsiteY178" fmla="*/ 1357443 h 2297722"/>
              <a:gd name="connsiteX179" fmla="*/ 1268844 w 1565912"/>
              <a:gd name="connsiteY179" fmla="*/ 1383322 h 2297722"/>
              <a:gd name="connsiteX180" fmla="*/ 1199832 w 1565912"/>
              <a:gd name="connsiteY180" fmla="*/ 1409201 h 2297722"/>
              <a:gd name="connsiteX181" fmla="*/ 1148074 w 1565912"/>
              <a:gd name="connsiteY181" fmla="*/ 1426454 h 2297722"/>
              <a:gd name="connsiteX182" fmla="*/ 1122194 w 1565912"/>
              <a:gd name="connsiteY182" fmla="*/ 1435080 h 2297722"/>
              <a:gd name="connsiteX183" fmla="*/ 1070436 w 1565912"/>
              <a:gd name="connsiteY183" fmla="*/ 1478212 h 2297722"/>
              <a:gd name="connsiteX184" fmla="*/ 1035930 w 1565912"/>
              <a:gd name="connsiteY184" fmla="*/ 1529971 h 2297722"/>
              <a:gd name="connsiteX185" fmla="*/ 992798 w 1565912"/>
              <a:gd name="connsiteY185" fmla="*/ 1529971 h 2297722"/>
              <a:gd name="connsiteX186" fmla="*/ 1053183 w 1565912"/>
              <a:gd name="connsiteY186" fmla="*/ 1555850 h 2297722"/>
              <a:gd name="connsiteX187" fmla="*/ 1156700 w 1565912"/>
              <a:gd name="connsiteY187" fmla="*/ 1538597 h 2297722"/>
              <a:gd name="connsiteX188" fmla="*/ 1208459 w 1565912"/>
              <a:gd name="connsiteY188" fmla="*/ 1504092 h 2297722"/>
              <a:gd name="connsiteX189" fmla="*/ 1337855 w 1565912"/>
              <a:gd name="connsiteY189" fmla="*/ 1512718 h 2297722"/>
              <a:gd name="connsiteX190" fmla="*/ 1355108 w 1565912"/>
              <a:gd name="connsiteY190" fmla="*/ 1538597 h 2297722"/>
              <a:gd name="connsiteX191" fmla="*/ 1380987 w 1565912"/>
              <a:gd name="connsiteY191" fmla="*/ 1547224 h 2297722"/>
              <a:gd name="connsiteX192" fmla="*/ 1432745 w 1565912"/>
              <a:gd name="connsiteY192" fmla="*/ 1573103 h 2297722"/>
              <a:gd name="connsiteX193" fmla="*/ 1449998 w 1565912"/>
              <a:gd name="connsiteY193" fmla="*/ 1598982 h 2297722"/>
              <a:gd name="connsiteX194" fmla="*/ 1458625 w 1565912"/>
              <a:gd name="connsiteY194" fmla="*/ 1624861 h 2297722"/>
              <a:gd name="connsiteX195" fmla="*/ 1467251 w 1565912"/>
              <a:gd name="connsiteY195" fmla="*/ 1616235 h 2297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1565912" h="2297722">
                <a:moveTo>
                  <a:pt x="1467251" y="1616235"/>
                </a:moveTo>
                <a:cubicBezTo>
                  <a:pt x="1467251" y="1626299"/>
                  <a:pt x="1469883" y="1664981"/>
                  <a:pt x="1458625" y="1685246"/>
                </a:cubicBezTo>
                <a:cubicBezTo>
                  <a:pt x="1452867" y="1695610"/>
                  <a:pt x="1434723" y="1688571"/>
                  <a:pt x="1424119" y="1693873"/>
                </a:cubicBezTo>
                <a:cubicBezTo>
                  <a:pt x="1405573" y="1703146"/>
                  <a:pt x="1372361" y="1728378"/>
                  <a:pt x="1372361" y="1728378"/>
                </a:cubicBezTo>
                <a:cubicBezTo>
                  <a:pt x="1375236" y="1742755"/>
                  <a:pt x="1372854" y="1759310"/>
                  <a:pt x="1380987" y="1771510"/>
                </a:cubicBezTo>
                <a:cubicBezTo>
                  <a:pt x="1386031" y="1779076"/>
                  <a:pt x="1405083" y="1771221"/>
                  <a:pt x="1406866" y="1780137"/>
                </a:cubicBezTo>
                <a:cubicBezTo>
                  <a:pt x="1416066" y="1826139"/>
                  <a:pt x="1412352" y="1860031"/>
                  <a:pt x="1372361" y="1875027"/>
                </a:cubicBezTo>
                <a:cubicBezTo>
                  <a:pt x="1358632" y="1880175"/>
                  <a:pt x="1343606" y="1880778"/>
                  <a:pt x="1329228" y="1883654"/>
                </a:cubicBezTo>
                <a:cubicBezTo>
                  <a:pt x="1264975" y="1926490"/>
                  <a:pt x="1343890" y="1871436"/>
                  <a:pt x="1277470" y="1926786"/>
                </a:cubicBezTo>
                <a:cubicBezTo>
                  <a:pt x="1269505" y="1933423"/>
                  <a:pt x="1260217" y="1938288"/>
                  <a:pt x="1251591" y="1944039"/>
                </a:cubicBezTo>
                <a:cubicBezTo>
                  <a:pt x="1248715" y="1952665"/>
                  <a:pt x="1248547" y="1962740"/>
                  <a:pt x="1242964" y="1969918"/>
                </a:cubicBezTo>
                <a:cubicBezTo>
                  <a:pt x="1227984" y="1989177"/>
                  <a:pt x="1202118" y="1999853"/>
                  <a:pt x="1191206" y="2021676"/>
                </a:cubicBezTo>
                <a:cubicBezTo>
                  <a:pt x="1185455" y="2033178"/>
                  <a:pt x="1182185" y="2046303"/>
                  <a:pt x="1173953" y="2056182"/>
                </a:cubicBezTo>
                <a:cubicBezTo>
                  <a:pt x="1161089" y="2071619"/>
                  <a:pt x="1139859" y="2076173"/>
                  <a:pt x="1122194" y="2082061"/>
                </a:cubicBezTo>
                <a:cubicBezTo>
                  <a:pt x="1043351" y="2134624"/>
                  <a:pt x="1164383" y="2060225"/>
                  <a:pt x="949666" y="2107941"/>
                </a:cubicBezTo>
                <a:cubicBezTo>
                  <a:pt x="940790" y="2109914"/>
                  <a:pt x="946084" y="2126254"/>
                  <a:pt x="941040" y="2133820"/>
                </a:cubicBezTo>
                <a:cubicBezTo>
                  <a:pt x="934273" y="2143971"/>
                  <a:pt x="925825" y="2153774"/>
                  <a:pt x="915161" y="2159699"/>
                </a:cubicBezTo>
                <a:cubicBezTo>
                  <a:pt x="915155" y="2159702"/>
                  <a:pt x="850466" y="2181264"/>
                  <a:pt x="837523" y="2185578"/>
                </a:cubicBezTo>
                <a:lnTo>
                  <a:pt x="811644" y="2194205"/>
                </a:lnTo>
                <a:cubicBezTo>
                  <a:pt x="803017" y="2202831"/>
                  <a:pt x="797599" y="2217125"/>
                  <a:pt x="785764" y="2220084"/>
                </a:cubicBezTo>
                <a:cubicBezTo>
                  <a:pt x="758629" y="2226868"/>
                  <a:pt x="736331" y="2207257"/>
                  <a:pt x="716753" y="2194205"/>
                </a:cubicBezTo>
                <a:cubicBezTo>
                  <a:pt x="711002" y="2185579"/>
                  <a:pt x="707596" y="2174803"/>
                  <a:pt x="699500" y="2168326"/>
                </a:cubicBezTo>
                <a:cubicBezTo>
                  <a:pt x="692400" y="2162646"/>
                  <a:pt x="676998" y="2151256"/>
                  <a:pt x="673621" y="2159699"/>
                </a:cubicBezTo>
                <a:cubicBezTo>
                  <a:pt x="661825" y="2189188"/>
                  <a:pt x="667870" y="2222960"/>
                  <a:pt x="664994" y="2254590"/>
                </a:cubicBezTo>
                <a:cubicBezTo>
                  <a:pt x="641990" y="2248839"/>
                  <a:pt x="615712" y="2250490"/>
                  <a:pt x="595983" y="2237337"/>
                </a:cubicBezTo>
                <a:cubicBezTo>
                  <a:pt x="531725" y="2194497"/>
                  <a:pt x="610651" y="2249560"/>
                  <a:pt x="544225" y="2194205"/>
                </a:cubicBezTo>
                <a:cubicBezTo>
                  <a:pt x="536260" y="2187568"/>
                  <a:pt x="526972" y="2182703"/>
                  <a:pt x="518345" y="2176952"/>
                </a:cubicBezTo>
                <a:cubicBezTo>
                  <a:pt x="509719" y="2179827"/>
                  <a:pt x="498896" y="2179148"/>
                  <a:pt x="492466" y="2185578"/>
                </a:cubicBezTo>
                <a:cubicBezTo>
                  <a:pt x="486036" y="2192008"/>
                  <a:pt x="483840" y="2202365"/>
                  <a:pt x="483840" y="2211458"/>
                </a:cubicBezTo>
                <a:cubicBezTo>
                  <a:pt x="483840" y="2222292"/>
                  <a:pt x="497025" y="2259638"/>
                  <a:pt x="501093" y="2271843"/>
                </a:cubicBezTo>
                <a:cubicBezTo>
                  <a:pt x="498217" y="2280469"/>
                  <a:pt x="501559" y="2297722"/>
                  <a:pt x="492466" y="2297722"/>
                </a:cubicBezTo>
                <a:cubicBezTo>
                  <a:pt x="482098" y="2297722"/>
                  <a:pt x="479849" y="2281116"/>
                  <a:pt x="475213" y="2271843"/>
                </a:cubicBezTo>
                <a:cubicBezTo>
                  <a:pt x="442280" y="2205976"/>
                  <a:pt x="503286" y="2294894"/>
                  <a:pt x="440708" y="2211458"/>
                </a:cubicBezTo>
                <a:cubicBezTo>
                  <a:pt x="437832" y="2197081"/>
                  <a:pt x="437229" y="2182055"/>
                  <a:pt x="432081" y="2168326"/>
                </a:cubicBezTo>
                <a:cubicBezTo>
                  <a:pt x="428441" y="2158618"/>
                  <a:pt x="416532" y="2152673"/>
                  <a:pt x="414828" y="2142446"/>
                </a:cubicBezTo>
                <a:cubicBezTo>
                  <a:pt x="413333" y="2133477"/>
                  <a:pt x="420579" y="2125193"/>
                  <a:pt x="423455" y="2116567"/>
                </a:cubicBezTo>
                <a:cubicBezTo>
                  <a:pt x="432081" y="2125193"/>
                  <a:pt x="437135" y="2142446"/>
                  <a:pt x="449334" y="2142446"/>
                </a:cubicBezTo>
                <a:cubicBezTo>
                  <a:pt x="459702" y="2142446"/>
                  <a:pt x="464676" y="2126757"/>
                  <a:pt x="466587" y="2116567"/>
                </a:cubicBezTo>
                <a:cubicBezTo>
                  <a:pt x="480973" y="2039842"/>
                  <a:pt x="462129" y="2029202"/>
                  <a:pt x="483840" y="1978544"/>
                </a:cubicBezTo>
                <a:cubicBezTo>
                  <a:pt x="505061" y="1929030"/>
                  <a:pt x="498948" y="1945469"/>
                  <a:pt x="552851" y="1909533"/>
                </a:cubicBezTo>
                <a:lnTo>
                  <a:pt x="578730" y="1892280"/>
                </a:lnTo>
                <a:cubicBezTo>
                  <a:pt x="584481" y="1883654"/>
                  <a:pt x="594697" y="1876689"/>
                  <a:pt x="595983" y="1866401"/>
                </a:cubicBezTo>
                <a:cubicBezTo>
                  <a:pt x="600881" y="1827222"/>
                  <a:pt x="584482" y="1820394"/>
                  <a:pt x="561478" y="1797390"/>
                </a:cubicBezTo>
                <a:cubicBezTo>
                  <a:pt x="558715" y="1786339"/>
                  <a:pt x="550411" y="1749377"/>
                  <a:pt x="544225" y="1737005"/>
                </a:cubicBezTo>
                <a:cubicBezTo>
                  <a:pt x="539588" y="1727732"/>
                  <a:pt x="535068" y="1717603"/>
                  <a:pt x="526972" y="1711126"/>
                </a:cubicBezTo>
                <a:cubicBezTo>
                  <a:pt x="519872" y="1705446"/>
                  <a:pt x="509226" y="1706566"/>
                  <a:pt x="501093" y="1702499"/>
                </a:cubicBezTo>
                <a:cubicBezTo>
                  <a:pt x="491820" y="1697862"/>
                  <a:pt x="483840" y="1690997"/>
                  <a:pt x="475213" y="1685246"/>
                </a:cubicBezTo>
                <a:cubicBezTo>
                  <a:pt x="447873" y="1644235"/>
                  <a:pt x="467796" y="1662645"/>
                  <a:pt x="406202" y="1642114"/>
                </a:cubicBezTo>
                <a:lnTo>
                  <a:pt x="380323" y="1633488"/>
                </a:lnTo>
                <a:cubicBezTo>
                  <a:pt x="377447" y="1642114"/>
                  <a:pt x="376740" y="1651801"/>
                  <a:pt x="371696" y="1659367"/>
                </a:cubicBezTo>
                <a:cubicBezTo>
                  <a:pt x="364929" y="1669518"/>
                  <a:pt x="351273" y="1674334"/>
                  <a:pt x="345817" y="1685246"/>
                </a:cubicBezTo>
                <a:cubicBezTo>
                  <a:pt x="339260" y="1698360"/>
                  <a:pt x="341049" y="1714233"/>
                  <a:pt x="337191" y="1728378"/>
                </a:cubicBezTo>
                <a:cubicBezTo>
                  <a:pt x="337182" y="1728412"/>
                  <a:pt x="315630" y="1793060"/>
                  <a:pt x="311311" y="1806016"/>
                </a:cubicBezTo>
                <a:cubicBezTo>
                  <a:pt x="308436" y="1814642"/>
                  <a:pt x="304468" y="1822979"/>
                  <a:pt x="302685" y="1831895"/>
                </a:cubicBezTo>
                <a:cubicBezTo>
                  <a:pt x="299810" y="1846272"/>
                  <a:pt x="300616" y="1861913"/>
                  <a:pt x="294059" y="1875027"/>
                </a:cubicBezTo>
                <a:cubicBezTo>
                  <a:pt x="285756" y="1891633"/>
                  <a:pt x="257164" y="1908250"/>
                  <a:pt x="242300" y="1918159"/>
                </a:cubicBezTo>
                <a:cubicBezTo>
                  <a:pt x="194241" y="1902140"/>
                  <a:pt x="208194" y="1916163"/>
                  <a:pt x="225047" y="1831895"/>
                </a:cubicBezTo>
                <a:cubicBezTo>
                  <a:pt x="225050" y="1831881"/>
                  <a:pt x="246612" y="1767204"/>
                  <a:pt x="250927" y="1754258"/>
                </a:cubicBezTo>
                <a:cubicBezTo>
                  <a:pt x="253803" y="1745631"/>
                  <a:pt x="257770" y="1737295"/>
                  <a:pt x="259553" y="1728378"/>
                </a:cubicBezTo>
                <a:cubicBezTo>
                  <a:pt x="269962" y="1676330"/>
                  <a:pt x="263542" y="1699156"/>
                  <a:pt x="276806" y="1659367"/>
                </a:cubicBezTo>
                <a:cubicBezTo>
                  <a:pt x="273930" y="1644990"/>
                  <a:pt x="271735" y="1630459"/>
                  <a:pt x="268179" y="1616235"/>
                </a:cubicBezTo>
                <a:cubicBezTo>
                  <a:pt x="265974" y="1607414"/>
                  <a:pt x="259553" y="1599449"/>
                  <a:pt x="259553" y="1590356"/>
                </a:cubicBezTo>
                <a:cubicBezTo>
                  <a:pt x="259553" y="1570023"/>
                  <a:pt x="262336" y="1549446"/>
                  <a:pt x="268179" y="1529971"/>
                </a:cubicBezTo>
                <a:cubicBezTo>
                  <a:pt x="271158" y="1520041"/>
                  <a:pt x="279681" y="1512718"/>
                  <a:pt x="285432" y="1504092"/>
                </a:cubicBezTo>
                <a:cubicBezTo>
                  <a:pt x="279681" y="1486839"/>
                  <a:pt x="266883" y="1470473"/>
                  <a:pt x="268179" y="1452333"/>
                </a:cubicBezTo>
                <a:cubicBezTo>
                  <a:pt x="273174" y="1382406"/>
                  <a:pt x="249628" y="1341055"/>
                  <a:pt x="302685" y="1305684"/>
                </a:cubicBezTo>
                <a:cubicBezTo>
                  <a:pt x="310251" y="1300640"/>
                  <a:pt x="319938" y="1299933"/>
                  <a:pt x="328564" y="1297058"/>
                </a:cubicBezTo>
                <a:cubicBezTo>
                  <a:pt x="349233" y="1173053"/>
                  <a:pt x="321361" y="1296614"/>
                  <a:pt x="354444" y="1219420"/>
                </a:cubicBezTo>
                <a:cubicBezTo>
                  <a:pt x="380511" y="1158596"/>
                  <a:pt x="339785" y="1208199"/>
                  <a:pt x="388949" y="1159035"/>
                </a:cubicBezTo>
                <a:cubicBezTo>
                  <a:pt x="383198" y="1150409"/>
                  <a:pt x="363069" y="1113028"/>
                  <a:pt x="345817" y="1115903"/>
                </a:cubicBezTo>
                <a:cubicBezTo>
                  <a:pt x="333783" y="1117909"/>
                  <a:pt x="328564" y="1133156"/>
                  <a:pt x="319938" y="1141782"/>
                </a:cubicBezTo>
                <a:cubicBezTo>
                  <a:pt x="306282" y="1196404"/>
                  <a:pt x="317888" y="1166423"/>
                  <a:pt x="276806" y="1228046"/>
                </a:cubicBezTo>
                <a:lnTo>
                  <a:pt x="259553" y="1253926"/>
                </a:lnTo>
                <a:cubicBezTo>
                  <a:pt x="256678" y="1265428"/>
                  <a:pt x="254184" y="1277032"/>
                  <a:pt x="250927" y="1288431"/>
                </a:cubicBezTo>
                <a:cubicBezTo>
                  <a:pt x="248429" y="1297174"/>
                  <a:pt x="249699" y="1309025"/>
                  <a:pt x="242300" y="1314310"/>
                </a:cubicBezTo>
                <a:cubicBezTo>
                  <a:pt x="227501" y="1324880"/>
                  <a:pt x="190542" y="1331563"/>
                  <a:pt x="190542" y="1331563"/>
                </a:cubicBezTo>
                <a:cubicBezTo>
                  <a:pt x="181915" y="1337314"/>
                  <a:pt x="173935" y="1344179"/>
                  <a:pt x="164662" y="1348816"/>
                </a:cubicBezTo>
                <a:cubicBezTo>
                  <a:pt x="135756" y="1363270"/>
                  <a:pt x="85753" y="1363335"/>
                  <a:pt x="61145" y="1366069"/>
                </a:cubicBezTo>
                <a:cubicBezTo>
                  <a:pt x="43892" y="1363194"/>
                  <a:pt x="20584" y="1370880"/>
                  <a:pt x="9387" y="1357443"/>
                </a:cubicBezTo>
                <a:cubicBezTo>
                  <a:pt x="0" y="1346179"/>
                  <a:pt x="7645" y="1324678"/>
                  <a:pt x="18013" y="1314310"/>
                </a:cubicBezTo>
                <a:cubicBezTo>
                  <a:pt x="30873" y="1301450"/>
                  <a:pt x="69772" y="1297058"/>
                  <a:pt x="69772" y="1297058"/>
                </a:cubicBezTo>
                <a:cubicBezTo>
                  <a:pt x="66896" y="1276930"/>
                  <a:pt x="65133" y="1256611"/>
                  <a:pt x="61145" y="1236673"/>
                </a:cubicBezTo>
                <a:cubicBezTo>
                  <a:pt x="59362" y="1227756"/>
                  <a:pt x="52519" y="1219886"/>
                  <a:pt x="52519" y="1210793"/>
                </a:cubicBezTo>
                <a:cubicBezTo>
                  <a:pt x="52519" y="1180110"/>
                  <a:pt x="67153" y="1184221"/>
                  <a:pt x="87025" y="1167661"/>
                </a:cubicBezTo>
                <a:cubicBezTo>
                  <a:pt x="171808" y="1097009"/>
                  <a:pt x="62308" y="1183752"/>
                  <a:pt x="130157" y="1115903"/>
                </a:cubicBezTo>
                <a:cubicBezTo>
                  <a:pt x="137488" y="1108572"/>
                  <a:pt x="147410" y="1104401"/>
                  <a:pt x="156036" y="1098650"/>
                </a:cubicBezTo>
                <a:cubicBezTo>
                  <a:pt x="176688" y="1067672"/>
                  <a:pt x="181743" y="1065008"/>
                  <a:pt x="190542" y="1021012"/>
                </a:cubicBezTo>
                <a:cubicBezTo>
                  <a:pt x="193417" y="1006635"/>
                  <a:pt x="193101" y="991228"/>
                  <a:pt x="199168" y="977880"/>
                </a:cubicBezTo>
                <a:cubicBezTo>
                  <a:pt x="221046" y="929749"/>
                  <a:pt x="225611" y="931498"/>
                  <a:pt x="259553" y="908869"/>
                </a:cubicBezTo>
                <a:cubicBezTo>
                  <a:pt x="265304" y="900243"/>
                  <a:pt x="275774" y="893306"/>
                  <a:pt x="276806" y="882990"/>
                </a:cubicBezTo>
                <a:cubicBezTo>
                  <a:pt x="283342" y="817625"/>
                  <a:pt x="270978" y="836829"/>
                  <a:pt x="250927" y="796726"/>
                </a:cubicBezTo>
                <a:cubicBezTo>
                  <a:pt x="246860" y="788593"/>
                  <a:pt x="248730" y="777276"/>
                  <a:pt x="242300" y="770846"/>
                </a:cubicBezTo>
                <a:cubicBezTo>
                  <a:pt x="233207" y="761753"/>
                  <a:pt x="219296" y="759344"/>
                  <a:pt x="207794" y="753593"/>
                </a:cubicBezTo>
                <a:cubicBezTo>
                  <a:pt x="195815" y="717655"/>
                  <a:pt x="186153" y="704105"/>
                  <a:pt x="216421" y="658703"/>
                </a:cubicBezTo>
                <a:lnTo>
                  <a:pt x="250927" y="606944"/>
                </a:lnTo>
                <a:cubicBezTo>
                  <a:pt x="248051" y="583940"/>
                  <a:pt x="242300" y="561116"/>
                  <a:pt x="242300" y="537933"/>
                </a:cubicBezTo>
                <a:cubicBezTo>
                  <a:pt x="242300" y="520442"/>
                  <a:pt x="240897" y="500504"/>
                  <a:pt x="250927" y="486175"/>
                </a:cubicBezTo>
                <a:cubicBezTo>
                  <a:pt x="281890" y="441943"/>
                  <a:pt x="335397" y="448035"/>
                  <a:pt x="380323" y="443043"/>
                </a:cubicBezTo>
                <a:cubicBezTo>
                  <a:pt x="371781" y="417416"/>
                  <a:pt x="366323" y="385911"/>
                  <a:pt x="345817" y="365405"/>
                </a:cubicBezTo>
                <a:cubicBezTo>
                  <a:pt x="338486" y="358074"/>
                  <a:pt x="328564" y="353903"/>
                  <a:pt x="319938" y="348152"/>
                </a:cubicBezTo>
                <a:cubicBezTo>
                  <a:pt x="322813" y="339526"/>
                  <a:pt x="319938" y="325148"/>
                  <a:pt x="328564" y="322273"/>
                </a:cubicBezTo>
                <a:cubicBezTo>
                  <a:pt x="342474" y="317636"/>
                  <a:pt x="364422" y="343629"/>
                  <a:pt x="371696" y="330899"/>
                </a:cubicBezTo>
                <a:cubicBezTo>
                  <a:pt x="383198" y="310771"/>
                  <a:pt x="365945" y="284892"/>
                  <a:pt x="363070" y="261888"/>
                </a:cubicBezTo>
                <a:cubicBezTo>
                  <a:pt x="384790" y="196724"/>
                  <a:pt x="348178" y="281152"/>
                  <a:pt x="423455" y="227382"/>
                </a:cubicBezTo>
                <a:cubicBezTo>
                  <a:pt x="433103" y="220491"/>
                  <a:pt x="429206" y="204378"/>
                  <a:pt x="432081" y="192876"/>
                </a:cubicBezTo>
                <a:cubicBezTo>
                  <a:pt x="429206" y="184250"/>
                  <a:pt x="420078" y="175440"/>
                  <a:pt x="423455" y="166997"/>
                </a:cubicBezTo>
                <a:cubicBezTo>
                  <a:pt x="427305" y="157371"/>
                  <a:pt x="442857" y="157840"/>
                  <a:pt x="449334" y="149744"/>
                </a:cubicBezTo>
                <a:cubicBezTo>
                  <a:pt x="455014" y="142644"/>
                  <a:pt x="455085" y="132491"/>
                  <a:pt x="457961" y="123865"/>
                </a:cubicBezTo>
                <a:cubicBezTo>
                  <a:pt x="455085" y="115239"/>
                  <a:pt x="446459" y="106612"/>
                  <a:pt x="449334" y="97986"/>
                </a:cubicBezTo>
                <a:cubicBezTo>
                  <a:pt x="455891" y="78315"/>
                  <a:pt x="483840" y="46227"/>
                  <a:pt x="483840" y="46227"/>
                </a:cubicBezTo>
                <a:cubicBezTo>
                  <a:pt x="607837" y="66895"/>
                  <a:pt x="484286" y="39025"/>
                  <a:pt x="561478" y="72107"/>
                </a:cubicBezTo>
                <a:cubicBezTo>
                  <a:pt x="572375" y="76777"/>
                  <a:pt x="584584" y="77476"/>
                  <a:pt x="595983" y="80733"/>
                </a:cubicBezTo>
                <a:cubicBezTo>
                  <a:pt x="604726" y="83231"/>
                  <a:pt x="613236" y="86484"/>
                  <a:pt x="621862" y="89359"/>
                </a:cubicBezTo>
                <a:cubicBezTo>
                  <a:pt x="653492" y="86484"/>
                  <a:pt x="685271" y="84930"/>
                  <a:pt x="716753" y="80733"/>
                </a:cubicBezTo>
                <a:cubicBezTo>
                  <a:pt x="728505" y="79166"/>
                  <a:pt x="739685" y="74679"/>
                  <a:pt x="751259" y="72107"/>
                </a:cubicBezTo>
                <a:cubicBezTo>
                  <a:pt x="765572" y="68926"/>
                  <a:pt x="780246" y="67338"/>
                  <a:pt x="794391" y="63480"/>
                </a:cubicBezTo>
                <a:cubicBezTo>
                  <a:pt x="811936" y="58695"/>
                  <a:pt x="827984" y="47092"/>
                  <a:pt x="846149" y="46227"/>
                </a:cubicBezTo>
                <a:lnTo>
                  <a:pt x="1027304" y="37601"/>
                </a:lnTo>
                <a:cubicBezTo>
                  <a:pt x="1059685" y="16013"/>
                  <a:pt x="1071488" y="0"/>
                  <a:pt x="1122194" y="28975"/>
                </a:cubicBezTo>
                <a:cubicBezTo>
                  <a:pt x="1130089" y="33486"/>
                  <a:pt x="1117634" y="46721"/>
                  <a:pt x="1113568" y="54854"/>
                </a:cubicBezTo>
                <a:cubicBezTo>
                  <a:pt x="1108931" y="64127"/>
                  <a:pt x="1102066" y="72107"/>
                  <a:pt x="1096315" y="80733"/>
                </a:cubicBezTo>
                <a:cubicBezTo>
                  <a:pt x="1105039" y="93819"/>
                  <a:pt x="1122194" y="114632"/>
                  <a:pt x="1122194" y="132492"/>
                </a:cubicBezTo>
                <a:cubicBezTo>
                  <a:pt x="1122194" y="141585"/>
                  <a:pt x="1119998" y="151941"/>
                  <a:pt x="1113568" y="158371"/>
                </a:cubicBezTo>
                <a:cubicBezTo>
                  <a:pt x="1107138" y="164801"/>
                  <a:pt x="1096315" y="164122"/>
                  <a:pt x="1087689" y="166997"/>
                </a:cubicBezTo>
                <a:cubicBezTo>
                  <a:pt x="1079063" y="172748"/>
                  <a:pt x="1069559" y="177362"/>
                  <a:pt x="1061810" y="184250"/>
                </a:cubicBezTo>
                <a:lnTo>
                  <a:pt x="984172" y="261888"/>
                </a:lnTo>
                <a:cubicBezTo>
                  <a:pt x="975546" y="270514"/>
                  <a:pt x="968444" y="281000"/>
                  <a:pt x="958293" y="287767"/>
                </a:cubicBezTo>
                <a:lnTo>
                  <a:pt x="906534" y="322273"/>
                </a:lnTo>
                <a:lnTo>
                  <a:pt x="880655" y="339526"/>
                </a:lnTo>
                <a:cubicBezTo>
                  <a:pt x="849025" y="386971"/>
                  <a:pt x="880655" y="346715"/>
                  <a:pt x="837523" y="382658"/>
                </a:cubicBezTo>
                <a:cubicBezTo>
                  <a:pt x="812616" y="403414"/>
                  <a:pt x="811355" y="408970"/>
                  <a:pt x="794391" y="434416"/>
                </a:cubicBezTo>
                <a:cubicBezTo>
                  <a:pt x="803017" y="443042"/>
                  <a:pt x="809122" y="455340"/>
                  <a:pt x="820270" y="460295"/>
                </a:cubicBezTo>
                <a:cubicBezTo>
                  <a:pt x="887599" y="490219"/>
                  <a:pt x="863065" y="442034"/>
                  <a:pt x="880655" y="494801"/>
                </a:cubicBezTo>
                <a:cubicBezTo>
                  <a:pt x="872029" y="497676"/>
                  <a:pt x="862725" y="499011"/>
                  <a:pt x="854776" y="503427"/>
                </a:cubicBezTo>
                <a:cubicBezTo>
                  <a:pt x="836650" y="513497"/>
                  <a:pt x="803017" y="537933"/>
                  <a:pt x="803017" y="537933"/>
                </a:cubicBezTo>
                <a:cubicBezTo>
                  <a:pt x="800142" y="546559"/>
                  <a:pt x="801790" y="558527"/>
                  <a:pt x="794391" y="563812"/>
                </a:cubicBezTo>
                <a:cubicBezTo>
                  <a:pt x="779592" y="574383"/>
                  <a:pt x="742632" y="581065"/>
                  <a:pt x="742632" y="581065"/>
                </a:cubicBezTo>
                <a:cubicBezTo>
                  <a:pt x="739757" y="598318"/>
                  <a:pt x="737800" y="615750"/>
                  <a:pt x="734006" y="632824"/>
                </a:cubicBezTo>
                <a:cubicBezTo>
                  <a:pt x="732033" y="641700"/>
                  <a:pt x="725379" y="649610"/>
                  <a:pt x="725379" y="658703"/>
                </a:cubicBezTo>
                <a:cubicBezTo>
                  <a:pt x="725379" y="673365"/>
                  <a:pt x="731130" y="687458"/>
                  <a:pt x="734006" y="701835"/>
                </a:cubicBezTo>
                <a:cubicBezTo>
                  <a:pt x="751259" y="698960"/>
                  <a:pt x="770120" y="701031"/>
                  <a:pt x="785764" y="693209"/>
                </a:cubicBezTo>
                <a:cubicBezTo>
                  <a:pt x="795037" y="688572"/>
                  <a:pt x="798380" y="676602"/>
                  <a:pt x="803017" y="667329"/>
                </a:cubicBezTo>
                <a:cubicBezTo>
                  <a:pt x="813434" y="646495"/>
                  <a:pt x="808297" y="632050"/>
                  <a:pt x="828896" y="615571"/>
                </a:cubicBezTo>
                <a:cubicBezTo>
                  <a:pt x="835997" y="609890"/>
                  <a:pt x="845954" y="609149"/>
                  <a:pt x="854776" y="606944"/>
                </a:cubicBezTo>
                <a:cubicBezTo>
                  <a:pt x="869000" y="603388"/>
                  <a:pt x="883595" y="601499"/>
                  <a:pt x="897908" y="598318"/>
                </a:cubicBezTo>
                <a:cubicBezTo>
                  <a:pt x="909481" y="595746"/>
                  <a:pt x="920911" y="592567"/>
                  <a:pt x="932413" y="589692"/>
                </a:cubicBezTo>
                <a:cubicBezTo>
                  <a:pt x="941040" y="583941"/>
                  <a:pt x="948362" y="575418"/>
                  <a:pt x="958293" y="572439"/>
                </a:cubicBezTo>
                <a:cubicBezTo>
                  <a:pt x="977768" y="566596"/>
                  <a:pt x="998740" y="567800"/>
                  <a:pt x="1018678" y="563812"/>
                </a:cubicBezTo>
                <a:cubicBezTo>
                  <a:pt x="1027594" y="562029"/>
                  <a:pt x="1035931" y="558061"/>
                  <a:pt x="1044557" y="555186"/>
                </a:cubicBezTo>
                <a:cubicBezTo>
                  <a:pt x="1058934" y="558061"/>
                  <a:pt x="1073465" y="560256"/>
                  <a:pt x="1087689" y="563812"/>
                </a:cubicBezTo>
                <a:cubicBezTo>
                  <a:pt x="1096511" y="566017"/>
                  <a:pt x="1104825" y="569941"/>
                  <a:pt x="1113568" y="572439"/>
                </a:cubicBezTo>
                <a:cubicBezTo>
                  <a:pt x="1124968" y="575696"/>
                  <a:pt x="1136572" y="578190"/>
                  <a:pt x="1148074" y="581065"/>
                </a:cubicBezTo>
                <a:lnTo>
                  <a:pt x="1294723" y="572439"/>
                </a:lnTo>
                <a:cubicBezTo>
                  <a:pt x="1337867" y="569742"/>
                  <a:pt x="1380891" y="563812"/>
                  <a:pt x="1424119" y="563812"/>
                </a:cubicBezTo>
                <a:cubicBezTo>
                  <a:pt x="1455880" y="563812"/>
                  <a:pt x="1487380" y="569563"/>
                  <a:pt x="1519010" y="572439"/>
                </a:cubicBezTo>
                <a:cubicBezTo>
                  <a:pt x="1527636" y="578190"/>
                  <a:pt x="1543519" y="579415"/>
                  <a:pt x="1544889" y="589692"/>
                </a:cubicBezTo>
                <a:cubicBezTo>
                  <a:pt x="1559965" y="702768"/>
                  <a:pt x="1565912" y="691952"/>
                  <a:pt x="1510383" y="710461"/>
                </a:cubicBezTo>
                <a:cubicBezTo>
                  <a:pt x="1504632" y="719088"/>
                  <a:pt x="1497767" y="727068"/>
                  <a:pt x="1493130" y="736341"/>
                </a:cubicBezTo>
                <a:cubicBezTo>
                  <a:pt x="1477345" y="767911"/>
                  <a:pt x="1489130" y="774222"/>
                  <a:pt x="1475878" y="813978"/>
                </a:cubicBezTo>
                <a:cubicBezTo>
                  <a:pt x="1472599" y="823814"/>
                  <a:pt x="1464376" y="831231"/>
                  <a:pt x="1458625" y="839858"/>
                </a:cubicBezTo>
                <a:cubicBezTo>
                  <a:pt x="1455749" y="857111"/>
                  <a:pt x="1458676" y="876430"/>
                  <a:pt x="1449998" y="891616"/>
                </a:cubicBezTo>
                <a:cubicBezTo>
                  <a:pt x="1445487" y="899511"/>
                  <a:pt x="1429404" y="892844"/>
                  <a:pt x="1424119" y="900243"/>
                </a:cubicBezTo>
                <a:cubicBezTo>
                  <a:pt x="1413549" y="915042"/>
                  <a:pt x="1412617" y="934748"/>
                  <a:pt x="1406866" y="952001"/>
                </a:cubicBezTo>
                <a:cubicBezTo>
                  <a:pt x="1403991" y="960627"/>
                  <a:pt x="1400023" y="968964"/>
                  <a:pt x="1398240" y="977880"/>
                </a:cubicBezTo>
                <a:cubicBezTo>
                  <a:pt x="1393611" y="1001024"/>
                  <a:pt x="1384866" y="1054013"/>
                  <a:pt x="1372361" y="1072771"/>
                </a:cubicBezTo>
                <a:cubicBezTo>
                  <a:pt x="1366610" y="1081397"/>
                  <a:pt x="1362439" y="1091319"/>
                  <a:pt x="1355108" y="1098650"/>
                </a:cubicBezTo>
                <a:cubicBezTo>
                  <a:pt x="1347777" y="1105981"/>
                  <a:pt x="1337855" y="1110152"/>
                  <a:pt x="1329228" y="1115903"/>
                </a:cubicBezTo>
                <a:cubicBezTo>
                  <a:pt x="1283224" y="1184912"/>
                  <a:pt x="1343605" y="1101526"/>
                  <a:pt x="1286096" y="1159035"/>
                </a:cubicBezTo>
                <a:cubicBezTo>
                  <a:pt x="1278765" y="1166366"/>
                  <a:pt x="1275481" y="1176950"/>
                  <a:pt x="1268844" y="1184914"/>
                </a:cubicBezTo>
                <a:cubicBezTo>
                  <a:pt x="1261034" y="1194286"/>
                  <a:pt x="1251591" y="1202167"/>
                  <a:pt x="1242964" y="1210793"/>
                </a:cubicBezTo>
                <a:cubicBezTo>
                  <a:pt x="1240089" y="1219420"/>
                  <a:pt x="1238405" y="1228540"/>
                  <a:pt x="1234338" y="1236673"/>
                </a:cubicBezTo>
                <a:cubicBezTo>
                  <a:pt x="1208601" y="1288148"/>
                  <a:pt x="1199429" y="1264157"/>
                  <a:pt x="1122194" y="1271178"/>
                </a:cubicBezTo>
                <a:cubicBezTo>
                  <a:pt x="1090299" y="1281811"/>
                  <a:pt x="1095289" y="1275861"/>
                  <a:pt x="1070436" y="1305684"/>
                </a:cubicBezTo>
                <a:cubicBezTo>
                  <a:pt x="1063799" y="1313649"/>
                  <a:pt x="1043910" y="1326926"/>
                  <a:pt x="1053183" y="1331563"/>
                </a:cubicBezTo>
                <a:cubicBezTo>
                  <a:pt x="1068827" y="1339385"/>
                  <a:pt x="1087689" y="1325812"/>
                  <a:pt x="1104942" y="1322937"/>
                </a:cubicBezTo>
                <a:cubicBezTo>
                  <a:pt x="1110693" y="1314311"/>
                  <a:pt x="1113402" y="1302553"/>
                  <a:pt x="1122194" y="1297058"/>
                </a:cubicBezTo>
                <a:cubicBezTo>
                  <a:pt x="1137616" y="1287419"/>
                  <a:pt x="1173953" y="1279805"/>
                  <a:pt x="1173953" y="1279805"/>
                </a:cubicBezTo>
                <a:cubicBezTo>
                  <a:pt x="1252215" y="1299369"/>
                  <a:pt x="1165570" y="1266392"/>
                  <a:pt x="1217085" y="1348816"/>
                </a:cubicBezTo>
                <a:cubicBezTo>
                  <a:pt x="1223369" y="1358870"/>
                  <a:pt x="1240089" y="1354567"/>
                  <a:pt x="1251591" y="1357443"/>
                </a:cubicBezTo>
                <a:cubicBezTo>
                  <a:pt x="1257342" y="1366069"/>
                  <a:pt x="1270877" y="1373156"/>
                  <a:pt x="1268844" y="1383322"/>
                </a:cubicBezTo>
                <a:cubicBezTo>
                  <a:pt x="1265091" y="1402088"/>
                  <a:pt x="1204587" y="1407904"/>
                  <a:pt x="1199832" y="1409201"/>
                </a:cubicBezTo>
                <a:cubicBezTo>
                  <a:pt x="1182287" y="1413986"/>
                  <a:pt x="1165327" y="1420703"/>
                  <a:pt x="1148074" y="1426454"/>
                </a:cubicBezTo>
                <a:lnTo>
                  <a:pt x="1122194" y="1435080"/>
                </a:lnTo>
                <a:cubicBezTo>
                  <a:pt x="1099191" y="1450416"/>
                  <a:pt x="1088318" y="1455221"/>
                  <a:pt x="1070436" y="1478212"/>
                </a:cubicBezTo>
                <a:cubicBezTo>
                  <a:pt x="1057706" y="1494580"/>
                  <a:pt x="1035930" y="1529971"/>
                  <a:pt x="1035930" y="1529971"/>
                </a:cubicBezTo>
                <a:cubicBezTo>
                  <a:pt x="919612" y="1515430"/>
                  <a:pt x="959942" y="1515890"/>
                  <a:pt x="992798" y="1529971"/>
                </a:cubicBezTo>
                <a:cubicBezTo>
                  <a:pt x="1067403" y="1561945"/>
                  <a:pt x="992502" y="1535624"/>
                  <a:pt x="1053183" y="1555850"/>
                </a:cubicBezTo>
                <a:cubicBezTo>
                  <a:pt x="1067447" y="1554265"/>
                  <a:pt x="1131406" y="1552649"/>
                  <a:pt x="1156700" y="1538597"/>
                </a:cubicBezTo>
                <a:cubicBezTo>
                  <a:pt x="1174826" y="1528527"/>
                  <a:pt x="1208459" y="1504092"/>
                  <a:pt x="1208459" y="1504092"/>
                </a:cubicBezTo>
                <a:cubicBezTo>
                  <a:pt x="1251591" y="1506967"/>
                  <a:pt x="1295776" y="1502817"/>
                  <a:pt x="1337855" y="1512718"/>
                </a:cubicBezTo>
                <a:cubicBezTo>
                  <a:pt x="1347947" y="1515093"/>
                  <a:pt x="1347012" y="1532120"/>
                  <a:pt x="1355108" y="1538597"/>
                </a:cubicBezTo>
                <a:cubicBezTo>
                  <a:pt x="1362208" y="1544277"/>
                  <a:pt x="1372854" y="1543157"/>
                  <a:pt x="1380987" y="1547224"/>
                </a:cubicBezTo>
                <a:cubicBezTo>
                  <a:pt x="1447877" y="1580669"/>
                  <a:pt x="1367697" y="1551419"/>
                  <a:pt x="1432745" y="1573103"/>
                </a:cubicBezTo>
                <a:cubicBezTo>
                  <a:pt x="1438496" y="1581729"/>
                  <a:pt x="1445361" y="1589709"/>
                  <a:pt x="1449998" y="1598982"/>
                </a:cubicBezTo>
                <a:cubicBezTo>
                  <a:pt x="1454065" y="1607115"/>
                  <a:pt x="1451351" y="1619405"/>
                  <a:pt x="1458625" y="1624861"/>
                </a:cubicBezTo>
                <a:cubicBezTo>
                  <a:pt x="1465526" y="1630037"/>
                  <a:pt x="1467251" y="1606171"/>
                  <a:pt x="1467251" y="1616235"/>
                </a:cubicBez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6478713" y="3001992"/>
            <a:ext cx="2508867" cy="3295291"/>
          </a:xfrm>
          <a:custGeom>
            <a:avLst/>
            <a:gdLst>
              <a:gd name="connsiteX0" fmla="*/ 1241929 w 2508867"/>
              <a:gd name="connsiteY0" fmla="*/ 0 h 3295291"/>
              <a:gd name="connsiteX1" fmla="*/ 1224676 w 2508867"/>
              <a:gd name="connsiteY1" fmla="*/ 25880 h 3295291"/>
              <a:gd name="connsiteX2" fmla="*/ 1155664 w 2508867"/>
              <a:gd name="connsiteY2" fmla="*/ 51759 h 3295291"/>
              <a:gd name="connsiteX3" fmla="*/ 1147038 w 2508867"/>
              <a:gd name="connsiteY3" fmla="*/ 77638 h 3295291"/>
              <a:gd name="connsiteX4" fmla="*/ 1190170 w 2508867"/>
              <a:gd name="connsiteY4" fmla="*/ 112144 h 3295291"/>
              <a:gd name="connsiteX5" fmla="*/ 1181544 w 2508867"/>
              <a:gd name="connsiteY5" fmla="*/ 172529 h 3295291"/>
              <a:gd name="connsiteX6" fmla="*/ 1172917 w 2508867"/>
              <a:gd name="connsiteY6" fmla="*/ 198408 h 3295291"/>
              <a:gd name="connsiteX7" fmla="*/ 1095279 w 2508867"/>
              <a:gd name="connsiteY7" fmla="*/ 241540 h 3295291"/>
              <a:gd name="connsiteX8" fmla="*/ 1052147 w 2508867"/>
              <a:gd name="connsiteY8" fmla="*/ 250166 h 3295291"/>
              <a:gd name="connsiteX9" fmla="*/ 1034895 w 2508867"/>
              <a:gd name="connsiteY9" fmla="*/ 276046 h 3295291"/>
              <a:gd name="connsiteX10" fmla="*/ 1009015 w 2508867"/>
              <a:gd name="connsiteY10" fmla="*/ 301925 h 3295291"/>
              <a:gd name="connsiteX11" fmla="*/ 1000389 w 2508867"/>
              <a:gd name="connsiteY11" fmla="*/ 327804 h 3295291"/>
              <a:gd name="connsiteX12" fmla="*/ 974510 w 2508867"/>
              <a:gd name="connsiteY12" fmla="*/ 353683 h 3295291"/>
              <a:gd name="connsiteX13" fmla="*/ 957257 w 2508867"/>
              <a:gd name="connsiteY13" fmla="*/ 379563 h 3295291"/>
              <a:gd name="connsiteX14" fmla="*/ 931378 w 2508867"/>
              <a:gd name="connsiteY14" fmla="*/ 396816 h 3295291"/>
              <a:gd name="connsiteX15" fmla="*/ 870993 w 2508867"/>
              <a:gd name="connsiteY15" fmla="*/ 439948 h 3295291"/>
              <a:gd name="connsiteX16" fmla="*/ 845113 w 2508867"/>
              <a:gd name="connsiteY16" fmla="*/ 448574 h 3295291"/>
              <a:gd name="connsiteX17" fmla="*/ 810608 w 2508867"/>
              <a:gd name="connsiteY17" fmla="*/ 474453 h 3295291"/>
              <a:gd name="connsiteX18" fmla="*/ 767476 w 2508867"/>
              <a:gd name="connsiteY18" fmla="*/ 517585 h 3295291"/>
              <a:gd name="connsiteX19" fmla="*/ 750223 w 2508867"/>
              <a:gd name="connsiteY19" fmla="*/ 569344 h 3295291"/>
              <a:gd name="connsiteX20" fmla="*/ 741596 w 2508867"/>
              <a:gd name="connsiteY20" fmla="*/ 595223 h 3295291"/>
              <a:gd name="connsiteX21" fmla="*/ 724344 w 2508867"/>
              <a:gd name="connsiteY21" fmla="*/ 621102 h 3295291"/>
              <a:gd name="connsiteX22" fmla="*/ 732970 w 2508867"/>
              <a:gd name="connsiteY22" fmla="*/ 767751 h 3295291"/>
              <a:gd name="connsiteX23" fmla="*/ 741596 w 2508867"/>
              <a:gd name="connsiteY23" fmla="*/ 793631 h 3295291"/>
              <a:gd name="connsiteX24" fmla="*/ 801981 w 2508867"/>
              <a:gd name="connsiteY24" fmla="*/ 802257 h 3295291"/>
              <a:gd name="connsiteX25" fmla="*/ 793355 w 2508867"/>
              <a:gd name="connsiteY25" fmla="*/ 845389 h 3295291"/>
              <a:gd name="connsiteX26" fmla="*/ 793355 w 2508867"/>
              <a:gd name="connsiteY26" fmla="*/ 897148 h 3295291"/>
              <a:gd name="connsiteX27" fmla="*/ 819234 w 2508867"/>
              <a:gd name="connsiteY27" fmla="*/ 905774 h 3295291"/>
              <a:gd name="connsiteX28" fmla="*/ 836487 w 2508867"/>
              <a:gd name="connsiteY28" fmla="*/ 923027 h 3295291"/>
              <a:gd name="connsiteX29" fmla="*/ 845113 w 2508867"/>
              <a:gd name="connsiteY29" fmla="*/ 957533 h 3295291"/>
              <a:gd name="connsiteX30" fmla="*/ 870993 w 2508867"/>
              <a:gd name="connsiteY30" fmla="*/ 940280 h 3295291"/>
              <a:gd name="connsiteX31" fmla="*/ 888245 w 2508867"/>
              <a:gd name="connsiteY31" fmla="*/ 914400 h 3295291"/>
              <a:gd name="connsiteX32" fmla="*/ 940004 w 2508867"/>
              <a:gd name="connsiteY32" fmla="*/ 897148 h 3295291"/>
              <a:gd name="connsiteX33" fmla="*/ 965883 w 2508867"/>
              <a:gd name="connsiteY33" fmla="*/ 879895 h 3295291"/>
              <a:gd name="connsiteX34" fmla="*/ 948630 w 2508867"/>
              <a:gd name="connsiteY34" fmla="*/ 966159 h 3295291"/>
              <a:gd name="connsiteX35" fmla="*/ 931378 w 2508867"/>
              <a:gd name="connsiteY35" fmla="*/ 1026544 h 3295291"/>
              <a:gd name="connsiteX36" fmla="*/ 862366 w 2508867"/>
              <a:gd name="connsiteY36" fmla="*/ 1035170 h 3295291"/>
              <a:gd name="connsiteX37" fmla="*/ 896872 w 2508867"/>
              <a:gd name="connsiteY37" fmla="*/ 1086929 h 3295291"/>
              <a:gd name="connsiteX38" fmla="*/ 914125 w 2508867"/>
              <a:gd name="connsiteY38" fmla="*/ 1138687 h 3295291"/>
              <a:gd name="connsiteX39" fmla="*/ 896872 w 2508867"/>
              <a:gd name="connsiteY39" fmla="*/ 1216325 h 3295291"/>
              <a:gd name="connsiteX40" fmla="*/ 879619 w 2508867"/>
              <a:gd name="connsiteY40" fmla="*/ 1242204 h 3295291"/>
              <a:gd name="connsiteX41" fmla="*/ 862366 w 2508867"/>
              <a:gd name="connsiteY41" fmla="*/ 1371600 h 3295291"/>
              <a:gd name="connsiteX42" fmla="*/ 853740 w 2508867"/>
              <a:gd name="connsiteY42" fmla="*/ 1397480 h 3295291"/>
              <a:gd name="connsiteX43" fmla="*/ 888245 w 2508867"/>
              <a:gd name="connsiteY43" fmla="*/ 1431985 h 3295291"/>
              <a:gd name="connsiteX44" fmla="*/ 914125 w 2508867"/>
              <a:gd name="connsiteY44" fmla="*/ 1449238 h 3295291"/>
              <a:gd name="connsiteX45" fmla="*/ 948630 w 2508867"/>
              <a:gd name="connsiteY45" fmla="*/ 1526876 h 3295291"/>
              <a:gd name="connsiteX46" fmla="*/ 957257 w 2508867"/>
              <a:gd name="connsiteY46" fmla="*/ 1552755 h 3295291"/>
              <a:gd name="connsiteX47" fmla="*/ 991762 w 2508867"/>
              <a:gd name="connsiteY47" fmla="*/ 1604514 h 3295291"/>
              <a:gd name="connsiteX48" fmla="*/ 983136 w 2508867"/>
              <a:gd name="connsiteY48" fmla="*/ 1630393 h 3295291"/>
              <a:gd name="connsiteX49" fmla="*/ 931378 w 2508867"/>
              <a:gd name="connsiteY49" fmla="*/ 1630393 h 3295291"/>
              <a:gd name="connsiteX50" fmla="*/ 879619 w 2508867"/>
              <a:gd name="connsiteY50" fmla="*/ 1604514 h 3295291"/>
              <a:gd name="connsiteX51" fmla="*/ 853740 w 2508867"/>
              <a:gd name="connsiteY51" fmla="*/ 1630393 h 3295291"/>
              <a:gd name="connsiteX52" fmla="*/ 862366 w 2508867"/>
              <a:gd name="connsiteY52" fmla="*/ 1656272 h 3295291"/>
              <a:gd name="connsiteX53" fmla="*/ 870993 w 2508867"/>
              <a:gd name="connsiteY53" fmla="*/ 1699404 h 3295291"/>
              <a:gd name="connsiteX54" fmla="*/ 896872 w 2508867"/>
              <a:gd name="connsiteY54" fmla="*/ 1708031 h 3295291"/>
              <a:gd name="connsiteX55" fmla="*/ 905498 w 2508867"/>
              <a:gd name="connsiteY55" fmla="*/ 1733910 h 3295291"/>
              <a:gd name="connsiteX56" fmla="*/ 879619 w 2508867"/>
              <a:gd name="connsiteY56" fmla="*/ 1802921 h 3295291"/>
              <a:gd name="connsiteX57" fmla="*/ 905498 w 2508867"/>
              <a:gd name="connsiteY57" fmla="*/ 1820174 h 3295291"/>
              <a:gd name="connsiteX58" fmla="*/ 888245 w 2508867"/>
              <a:gd name="connsiteY58" fmla="*/ 1871933 h 3295291"/>
              <a:gd name="connsiteX59" fmla="*/ 862366 w 2508867"/>
              <a:gd name="connsiteY59" fmla="*/ 1880559 h 3295291"/>
              <a:gd name="connsiteX60" fmla="*/ 879619 w 2508867"/>
              <a:gd name="connsiteY60" fmla="*/ 1915065 h 3295291"/>
              <a:gd name="connsiteX61" fmla="*/ 896872 w 2508867"/>
              <a:gd name="connsiteY61" fmla="*/ 1940944 h 3295291"/>
              <a:gd name="connsiteX62" fmla="*/ 888245 w 2508867"/>
              <a:gd name="connsiteY62" fmla="*/ 2018582 h 3295291"/>
              <a:gd name="connsiteX63" fmla="*/ 888245 w 2508867"/>
              <a:gd name="connsiteY63" fmla="*/ 2122099 h 3295291"/>
              <a:gd name="connsiteX64" fmla="*/ 922751 w 2508867"/>
              <a:gd name="connsiteY64" fmla="*/ 2173857 h 3295291"/>
              <a:gd name="connsiteX65" fmla="*/ 940004 w 2508867"/>
              <a:gd name="connsiteY65" fmla="*/ 2199736 h 3295291"/>
              <a:gd name="connsiteX66" fmla="*/ 1009015 w 2508867"/>
              <a:gd name="connsiteY66" fmla="*/ 2216989 h 3295291"/>
              <a:gd name="connsiteX67" fmla="*/ 1026268 w 2508867"/>
              <a:gd name="connsiteY67" fmla="*/ 2242868 h 3295291"/>
              <a:gd name="connsiteX68" fmla="*/ 1009015 w 2508867"/>
              <a:gd name="connsiteY68" fmla="*/ 2363638 h 3295291"/>
              <a:gd name="connsiteX69" fmla="*/ 1078027 w 2508867"/>
              <a:gd name="connsiteY69" fmla="*/ 2372265 h 3295291"/>
              <a:gd name="connsiteX70" fmla="*/ 1103906 w 2508867"/>
              <a:gd name="connsiteY70" fmla="*/ 2355012 h 3295291"/>
              <a:gd name="connsiteX71" fmla="*/ 1129785 w 2508867"/>
              <a:gd name="connsiteY71" fmla="*/ 2346385 h 3295291"/>
              <a:gd name="connsiteX72" fmla="*/ 1103906 w 2508867"/>
              <a:gd name="connsiteY72" fmla="*/ 2363638 h 3295291"/>
              <a:gd name="connsiteX73" fmla="*/ 1078027 w 2508867"/>
              <a:gd name="connsiteY73" fmla="*/ 2389517 h 3295291"/>
              <a:gd name="connsiteX74" fmla="*/ 1052147 w 2508867"/>
              <a:gd name="connsiteY74" fmla="*/ 2406770 h 3295291"/>
              <a:gd name="connsiteX75" fmla="*/ 1009015 w 2508867"/>
              <a:gd name="connsiteY75" fmla="*/ 2458529 h 3295291"/>
              <a:gd name="connsiteX76" fmla="*/ 983136 w 2508867"/>
              <a:gd name="connsiteY76" fmla="*/ 2475782 h 3295291"/>
              <a:gd name="connsiteX77" fmla="*/ 940004 w 2508867"/>
              <a:gd name="connsiteY77" fmla="*/ 2527540 h 3295291"/>
              <a:gd name="connsiteX78" fmla="*/ 914125 w 2508867"/>
              <a:gd name="connsiteY78" fmla="*/ 2553419 h 3295291"/>
              <a:gd name="connsiteX79" fmla="*/ 888245 w 2508867"/>
              <a:gd name="connsiteY79" fmla="*/ 2605178 h 3295291"/>
              <a:gd name="connsiteX80" fmla="*/ 862366 w 2508867"/>
              <a:gd name="connsiteY80" fmla="*/ 2622431 h 3295291"/>
              <a:gd name="connsiteX81" fmla="*/ 724344 w 2508867"/>
              <a:gd name="connsiteY81" fmla="*/ 2596551 h 3295291"/>
              <a:gd name="connsiteX82" fmla="*/ 698464 w 2508867"/>
              <a:gd name="connsiteY82" fmla="*/ 2579299 h 3295291"/>
              <a:gd name="connsiteX83" fmla="*/ 646706 w 2508867"/>
              <a:gd name="connsiteY83" fmla="*/ 2562046 h 3295291"/>
              <a:gd name="connsiteX84" fmla="*/ 569068 w 2508867"/>
              <a:gd name="connsiteY84" fmla="*/ 2570672 h 3295291"/>
              <a:gd name="connsiteX85" fmla="*/ 543189 w 2508867"/>
              <a:gd name="connsiteY85" fmla="*/ 2579299 h 3295291"/>
              <a:gd name="connsiteX86" fmla="*/ 517310 w 2508867"/>
              <a:gd name="connsiteY86" fmla="*/ 2605178 h 3295291"/>
              <a:gd name="connsiteX87" fmla="*/ 500057 w 2508867"/>
              <a:gd name="connsiteY87" fmla="*/ 2631057 h 3295291"/>
              <a:gd name="connsiteX88" fmla="*/ 491430 w 2508867"/>
              <a:gd name="connsiteY88" fmla="*/ 2691442 h 3295291"/>
              <a:gd name="connsiteX89" fmla="*/ 439672 w 2508867"/>
              <a:gd name="connsiteY89" fmla="*/ 2708695 h 3295291"/>
              <a:gd name="connsiteX90" fmla="*/ 413793 w 2508867"/>
              <a:gd name="connsiteY90" fmla="*/ 2691442 h 3295291"/>
              <a:gd name="connsiteX91" fmla="*/ 405166 w 2508867"/>
              <a:gd name="connsiteY91" fmla="*/ 2717321 h 3295291"/>
              <a:gd name="connsiteX92" fmla="*/ 387913 w 2508867"/>
              <a:gd name="connsiteY92" fmla="*/ 2743200 h 3295291"/>
              <a:gd name="connsiteX93" fmla="*/ 370661 w 2508867"/>
              <a:gd name="connsiteY93" fmla="*/ 2855344 h 3295291"/>
              <a:gd name="connsiteX94" fmla="*/ 362034 w 2508867"/>
              <a:gd name="connsiteY94" fmla="*/ 2881223 h 3295291"/>
              <a:gd name="connsiteX95" fmla="*/ 336155 w 2508867"/>
              <a:gd name="connsiteY95" fmla="*/ 2889850 h 3295291"/>
              <a:gd name="connsiteX96" fmla="*/ 284396 w 2508867"/>
              <a:gd name="connsiteY96" fmla="*/ 2924355 h 3295291"/>
              <a:gd name="connsiteX97" fmla="*/ 249891 w 2508867"/>
              <a:gd name="connsiteY97" fmla="*/ 2976114 h 3295291"/>
              <a:gd name="connsiteX98" fmla="*/ 232638 w 2508867"/>
              <a:gd name="connsiteY98" fmla="*/ 3001993 h 3295291"/>
              <a:gd name="connsiteX99" fmla="*/ 180879 w 2508867"/>
              <a:gd name="connsiteY99" fmla="*/ 3105510 h 3295291"/>
              <a:gd name="connsiteX100" fmla="*/ 120495 w 2508867"/>
              <a:gd name="connsiteY100" fmla="*/ 3148642 h 3295291"/>
              <a:gd name="connsiteX101" fmla="*/ 85989 w 2508867"/>
              <a:gd name="connsiteY101" fmla="*/ 3174521 h 3295291"/>
              <a:gd name="connsiteX102" fmla="*/ 42857 w 2508867"/>
              <a:gd name="connsiteY102" fmla="*/ 3183148 h 3295291"/>
              <a:gd name="connsiteX103" fmla="*/ 16978 w 2508867"/>
              <a:gd name="connsiteY103" fmla="*/ 3200400 h 3295291"/>
              <a:gd name="connsiteX104" fmla="*/ 16978 w 2508867"/>
              <a:gd name="connsiteY104" fmla="*/ 3269412 h 3295291"/>
              <a:gd name="connsiteX105" fmla="*/ 51483 w 2508867"/>
              <a:gd name="connsiteY105" fmla="*/ 3260785 h 3295291"/>
              <a:gd name="connsiteX106" fmla="*/ 60110 w 2508867"/>
              <a:gd name="connsiteY106" fmla="*/ 3234906 h 3295291"/>
              <a:gd name="connsiteX107" fmla="*/ 85989 w 2508867"/>
              <a:gd name="connsiteY107" fmla="*/ 3217653 h 3295291"/>
              <a:gd name="connsiteX108" fmla="*/ 129121 w 2508867"/>
              <a:gd name="connsiteY108" fmla="*/ 3226280 h 3295291"/>
              <a:gd name="connsiteX109" fmla="*/ 155000 w 2508867"/>
              <a:gd name="connsiteY109" fmla="*/ 3278038 h 3295291"/>
              <a:gd name="connsiteX110" fmla="*/ 180879 w 2508867"/>
              <a:gd name="connsiteY110" fmla="*/ 3295291 h 3295291"/>
              <a:gd name="connsiteX111" fmla="*/ 215385 w 2508867"/>
              <a:gd name="connsiteY111" fmla="*/ 3286665 h 3295291"/>
              <a:gd name="connsiteX112" fmla="*/ 224012 w 2508867"/>
              <a:gd name="connsiteY112" fmla="*/ 3260785 h 3295291"/>
              <a:gd name="connsiteX113" fmla="*/ 232638 w 2508867"/>
              <a:gd name="connsiteY113" fmla="*/ 3174521 h 3295291"/>
              <a:gd name="connsiteX114" fmla="*/ 258517 w 2508867"/>
              <a:gd name="connsiteY114" fmla="*/ 3191774 h 3295291"/>
              <a:gd name="connsiteX115" fmla="*/ 293023 w 2508867"/>
              <a:gd name="connsiteY115" fmla="*/ 3157268 h 3295291"/>
              <a:gd name="connsiteX116" fmla="*/ 344781 w 2508867"/>
              <a:gd name="connsiteY116" fmla="*/ 3105510 h 3295291"/>
              <a:gd name="connsiteX117" fmla="*/ 474178 w 2508867"/>
              <a:gd name="connsiteY117" fmla="*/ 3088257 h 3295291"/>
              <a:gd name="connsiteX118" fmla="*/ 543189 w 2508867"/>
              <a:gd name="connsiteY118" fmla="*/ 3079631 h 3295291"/>
              <a:gd name="connsiteX119" fmla="*/ 551815 w 2508867"/>
              <a:gd name="connsiteY119" fmla="*/ 3105510 h 3295291"/>
              <a:gd name="connsiteX120" fmla="*/ 620827 w 2508867"/>
              <a:gd name="connsiteY120" fmla="*/ 3131389 h 3295291"/>
              <a:gd name="connsiteX121" fmla="*/ 629453 w 2508867"/>
              <a:gd name="connsiteY121" fmla="*/ 3157268 h 3295291"/>
              <a:gd name="connsiteX122" fmla="*/ 698464 w 2508867"/>
              <a:gd name="connsiteY122" fmla="*/ 3157268 h 3295291"/>
              <a:gd name="connsiteX123" fmla="*/ 715717 w 2508867"/>
              <a:gd name="connsiteY123" fmla="*/ 3131389 h 3295291"/>
              <a:gd name="connsiteX124" fmla="*/ 707091 w 2508867"/>
              <a:gd name="connsiteY124" fmla="*/ 3105510 h 3295291"/>
              <a:gd name="connsiteX125" fmla="*/ 741596 w 2508867"/>
              <a:gd name="connsiteY125" fmla="*/ 3071004 h 3295291"/>
              <a:gd name="connsiteX126" fmla="*/ 750223 w 2508867"/>
              <a:gd name="connsiteY126" fmla="*/ 2976114 h 3295291"/>
              <a:gd name="connsiteX127" fmla="*/ 776102 w 2508867"/>
              <a:gd name="connsiteY127" fmla="*/ 2950234 h 3295291"/>
              <a:gd name="connsiteX128" fmla="*/ 827861 w 2508867"/>
              <a:gd name="connsiteY128" fmla="*/ 2915729 h 3295291"/>
              <a:gd name="connsiteX129" fmla="*/ 853740 w 2508867"/>
              <a:gd name="connsiteY129" fmla="*/ 2889850 h 3295291"/>
              <a:gd name="connsiteX130" fmla="*/ 914125 w 2508867"/>
              <a:gd name="connsiteY130" fmla="*/ 2881223 h 3295291"/>
              <a:gd name="connsiteX131" fmla="*/ 1017642 w 2508867"/>
              <a:gd name="connsiteY131" fmla="*/ 2889850 h 3295291"/>
              <a:gd name="connsiteX132" fmla="*/ 1086653 w 2508867"/>
              <a:gd name="connsiteY132" fmla="*/ 2967487 h 3295291"/>
              <a:gd name="connsiteX133" fmla="*/ 1121159 w 2508867"/>
              <a:gd name="connsiteY133" fmla="*/ 2950234 h 3295291"/>
              <a:gd name="connsiteX134" fmla="*/ 1129785 w 2508867"/>
              <a:gd name="connsiteY134" fmla="*/ 2915729 h 3295291"/>
              <a:gd name="connsiteX135" fmla="*/ 1207423 w 2508867"/>
              <a:gd name="connsiteY135" fmla="*/ 2950234 h 3295291"/>
              <a:gd name="connsiteX136" fmla="*/ 1276434 w 2508867"/>
              <a:gd name="connsiteY136" fmla="*/ 2941608 h 3295291"/>
              <a:gd name="connsiteX137" fmla="*/ 1276434 w 2508867"/>
              <a:gd name="connsiteY137" fmla="*/ 2881223 h 3295291"/>
              <a:gd name="connsiteX138" fmla="*/ 1405830 w 2508867"/>
              <a:gd name="connsiteY138" fmla="*/ 2872597 h 3295291"/>
              <a:gd name="connsiteX139" fmla="*/ 1431710 w 2508867"/>
              <a:gd name="connsiteY139" fmla="*/ 2855344 h 3295291"/>
              <a:gd name="connsiteX140" fmla="*/ 1483468 w 2508867"/>
              <a:gd name="connsiteY140" fmla="*/ 2812212 h 3295291"/>
              <a:gd name="connsiteX141" fmla="*/ 1569732 w 2508867"/>
              <a:gd name="connsiteY141" fmla="*/ 2838091 h 3295291"/>
              <a:gd name="connsiteX142" fmla="*/ 1621491 w 2508867"/>
              <a:gd name="connsiteY142" fmla="*/ 2855344 h 3295291"/>
              <a:gd name="connsiteX143" fmla="*/ 1647370 w 2508867"/>
              <a:gd name="connsiteY143" fmla="*/ 2863970 h 3295291"/>
              <a:gd name="connsiteX144" fmla="*/ 1725008 w 2508867"/>
              <a:gd name="connsiteY144" fmla="*/ 2855344 h 3295291"/>
              <a:gd name="connsiteX145" fmla="*/ 1750887 w 2508867"/>
              <a:gd name="connsiteY145" fmla="*/ 2838091 h 3295291"/>
              <a:gd name="connsiteX146" fmla="*/ 1966547 w 2508867"/>
              <a:gd name="connsiteY146" fmla="*/ 2846717 h 3295291"/>
              <a:gd name="connsiteX147" fmla="*/ 1992427 w 2508867"/>
              <a:gd name="connsiteY147" fmla="*/ 2863970 h 3295291"/>
              <a:gd name="connsiteX148" fmla="*/ 2070064 w 2508867"/>
              <a:gd name="connsiteY148" fmla="*/ 2838091 h 3295291"/>
              <a:gd name="connsiteX149" fmla="*/ 2095944 w 2508867"/>
              <a:gd name="connsiteY149" fmla="*/ 2829465 h 3295291"/>
              <a:gd name="connsiteX150" fmla="*/ 2121823 w 2508867"/>
              <a:gd name="connsiteY150" fmla="*/ 2812212 h 3295291"/>
              <a:gd name="connsiteX151" fmla="*/ 2147702 w 2508867"/>
              <a:gd name="connsiteY151" fmla="*/ 2803585 h 3295291"/>
              <a:gd name="connsiteX152" fmla="*/ 2251219 w 2508867"/>
              <a:gd name="connsiteY152" fmla="*/ 2760453 h 3295291"/>
              <a:gd name="connsiteX153" fmla="*/ 2259845 w 2508867"/>
              <a:gd name="connsiteY153" fmla="*/ 2734574 h 3295291"/>
              <a:gd name="connsiteX154" fmla="*/ 2277098 w 2508867"/>
              <a:gd name="connsiteY154" fmla="*/ 2708695 h 3295291"/>
              <a:gd name="connsiteX155" fmla="*/ 2328857 w 2508867"/>
              <a:gd name="connsiteY155" fmla="*/ 2682816 h 3295291"/>
              <a:gd name="connsiteX156" fmla="*/ 2363362 w 2508867"/>
              <a:gd name="connsiteY156" fmla="*/ 2656936 h 3295291"/>
              <a:gd name="connsiteX157" fmla="*/ 2397868 w 2508867"/>
              <a:gd name="connsiteY157" fmla="*/ 2605178 h 3295291"/>
              <a:gd name="connsiteX158" fmla="*/ 2389242 w 2508867"/>
              <a:gd name="connsiteY158" fmla="*/ 2493034 h 3295291"/>
              <a:gd name="connsiteX159" fmla="*/ 2363362 w 2508867"/>
              <a:gd name="connsiteY159" fmla="*/ 2484408 h 3295291"/>
              <a:gd name="connsiteX160" fmla="*/ 2268472 w 2508867"/>
              <a:gd name="connsiteY160" fmla="*/ 2493034 h 3295291"/>
              <a:gd name="connsiteX161" fmla="*/ 2208087 w 2508867"/>
              <a:gd name="connsiteY161" fmla="*/ 2484408 h 3295291"/>
              <a:gd name="connsiteX162" fmla="*/ 2199461 w 2508867"/>
              <a:gd name="connsiteY162" fmla="*/ 2458529 h 3295291"/>
              <a:gd name="connsiteX163" fmla="*/ 2164955 w 2508867"/>
              <a:gd name="connsiteY163" fmla="*/ 2449902 h 3295291"/>
              <a:gd name="connsiteX164" fmla="*/ 2139076 w 2508867"/>
              <a:gd name="connsiteY164" fmla="*/ 2424023 h 3295291"/>
              <a:gd name="connsiteX165" fmla="*/ 2147702 w 2508867"/>
              <a:gd name="connsiteY165" fmla="*/ 2406770 h 3295291"/>
              <a:gd name="connsiteX166" fmla="*/ 2199461 w 2508867"/>
              <a:gd name="connsiteY166" fmla="*/ 2380891 h 3295291"/>
              <a:gd name="connsiteX167" fmla="*/ 2251219 w 2508867"/>
              <a:gd name="connsiteY167" fmla="*/ 2337759 h 3295291"/>
              <a:gd name="connsiteX168" fmla="*/ 2259845 w 2508867"/>
              <a:gd name="connsiteY168" fmla="*/ 2286000 h 3295291"/>
              <a:gd name="connsiteX169" fmla="*/ 2311604 w 2508867"/>
              <a:gd name="connsiteY169" fmla="*/ 2268748 h 3295291"/>
              <a:gd name="connsiteX170" fmla="*/ 2337483 w 2508867"/>
              <a:gd name="connsiteY170" fmla="*/ 2216989 h 3295291"/>
              <a:gd name="connsiteX171" fmla="*/ 2346110 w 2508867"/>
              <a:gd name="connsiteY171" fmla="*/ 2191110 h 3295291"/>
              <a:gd name="connsiteX172" fmla="*/ 2380615 w 2508867"/>
              <a:gd name="connsiteY172" fmla="*/ 2182483 h 3295291"/>
              <a:gd name="connsiteX173" fmla="*/ 2397868 w 2508867"/>
              <a:gd name="connsiteY173" fmla="*/ 2156604 h 3295291"/>
              <a:gd name="connsiteX174" fmla="*/ 2406495 w 2508867"/>
              <a:gd name="connsiteY174" fmla="*/ 2130725 h 3295291"/>
              <a:gd name="connsiteX175" fmla="*/ 2432374 w 2508867"/>
              <a:gd name="connsiteY175" fmla="*/ 2113472 h 3295291"/>
              <a:gd name="connsiteX176" fmla="*/ 2458253 w 2508867"/>
              <a:gd name="connsiteY176" fmla="*/ 2061714 h 3295291"/>
              <a:gd name="connsiteX177" fmla="*/ 2475506 w 2508867"/>
              <a:gd name="connsiteY177" fmla="*/ 1992702 h 3295291"/>
              <a:gd name="connsiteX178" fmla="*/ 2492759 w 2508867"/>
              <a:gd name="connsiteY178" fmla="*/ 1966823 h 3295291"/>
              <a:gd name="connsiteX179" fmla="*/ 2492759 w 2508867"/>
              <a:gd name="connsiteY179" fmla="*/ 1742536 h 3295291"/>
              <a:gd name="connsiteX180" fmla="*/ 2475506 w 2508867"/>
              <a:gd name="connsiteY180" fmla="*/ 1708031 h 3295291"/>
              <a:gd name="connsiteX181" fmla="*/ 2449627 w 2508867"/>
              <a:gd name="connsiteY181" fmla="*/ 1690778 h 3295291"/>
              <a:gd name="connsiteX182" fmla="*/ 2441000 w 2508867"/>
              <a:gd name="connsiteY182" fmla="*/ 1664899 h 3295291"/>
              <a:gd name="connsiteX183" fmla="*/ 2380615 w 2508867"/>
              <a:gd name="connsiteY183" fmla="*/ 1630393 h 3295291"/>
              <a:gd name="connsiteX184" fmla="*/ 2354736 w 2508867"/>
              <a:gd name="connsiteY184" fmla="*/ 1613140 h 3295291"/>
              <a:gd name="connsiteX185" fmla="*/ 2328857 w 2508867"/>
              <a:gd name="connsiteY185" fmla="*/ 1604514 h 3295291"/>
              <a:gd name="connsiteX186" fmla="*/ 2268472 w 2508867"/>
              <a:gd name="connsiteY186" fmla="*/ 1578634 h 3295291"/>
              <a:gd name="connsiteX187" fmla="*/ 2087317 w 2508867"/>
              <a:gd name="connsiteY187" fmla="*/ 1587261 h 3295291"/>
              <a:gd name="connsiteX188" fmla="*/ 2070064 w 2508867"/>
              <a:gd name="connsiteY188" fmla="*/ 1621766 h 3295291"/>
              <a:gd name="connsiteX189" fmla="*/ 2044185 w 2508867"/>
              <a:gd name="connsiteY189" fmla="*/ 1673525 h 3295291"/>
              <a:gd name="connsiteX190" fmla="*/ 2018306 w 2508867"/>
              <a:gd name="connsiteY190" fmla="*/ 1682151 h 3295291"/>
              <a:gd name="connsiteX191" fmla="*/ 2001053 w 2508867"/>
              <a:gd name="connsiteY191" fmla="*/ 1656272 h 3295291"/>
              <a:gd name="connsiteX192" fmla="*/ 1940668 w 2508867"/>
              <a:gd name="connsiteY192" fmla="*/ 1621766 h 3295291"/>
              <a:gd name="connsiteX193" fmla="*/ 1957921 w 2508867"/>
              <a:gd name="connsiteY193" fmla="*/ 1595887 h 3295291"/>
              <a:gd name="connsiteX194" fmla="*/ 2009679 w 2508867"/>
              <a:gd name="connsiteY194" fmla="*/ 1561382 h 3295291"/>
              <a:gd name="connsiteX195" fmla="*/ 2035559 w 2508867"/>
              <a:gd name="connsiteY195" fmla="*/ 1535502 h 3295291"/>
              <a:gd name="connsiteX196" fmla="*/ 2035559 w 2508867"/>
              <a:gd name="connsiteY196" fmla="*/ 1371600 h 3295291"/>
              <a:gd name="connsiteX197" fmla="*/ 2009679 w 2508867"/>
              <a:gd name="connsiteY197" fmla="*/ 1354348 h 3295291"/>
              <a:gd name="connsiteX198" fmla="*/ 1975174 w 2508867"/>
              <a:gd name="connsiteY198" fmla="*/ 1328468 h 3295291"/>
              <a:gd name="connsiteX199" fmla="*/ 1949295 w 2508867"/>
              <a:gd name="connsiteY199" fmla="*/ 1302589 h 3295291"/>
              <a:gd name="connsiteX200" fmla="*/ 1923415 w 2508867"/>
              <a:gd name="connsiteY200" fmla="*/ 1285336 h 3295291"/>
              <a:gd name="connsiteX201" fmla="*/ 1871657 w 2508867"/>
              <a:gd name="connsiteY201" fmla="*/ 1242204 h 3295291"/>
              <a:gd name="connsiteX202" fmla="*/ 1837151 w 2508867"/>
              <a:gd name="connsiteY202" fmla="*/ 1190446 h 3295291"/>
              <a:gd name="connsiteX203" fmla="*/ 1725008 w 2508867"/>
              <a:gd name="connsiteY203" fmla="*/ 1164566 h 3295291"/>
              <a:gd name="connsiteX204" fmla="*/ 1863030 w 2508867"/>
              <a:gd name="connsiteY204" fmla="*/ 1164566 h 3295291"/>
              <a:gd name="connsiteX205" fmla="*/ 1888910 w 2508867"/>
              <a:gd name="connsiteY205" fmla="*/ 1173193 h 3295291"/>
              <a:gd name="connsiteX206" fmla="*/ 1940668 w 2508867"/>
              <a:gd name="connsiteY206" fmla="*/ 1216325 h 3295291"/>
              <a:gd name="connsiteX207" fmla="*/ 1966547 w 2508867"/>
              <a:gd name="connsiteY207" fmla="*/ 1224951 h 3295291"/>
              <a:gd name="connsiteX208" fmla="*/ 1983800 w 2508867"/>
              <a:gd name="connsiteY208" fmla="*/ 1199072 h 3295291"/>
              <a:gd name="connsiteX209" fmla="*/ 1940668 w 2508867"/>
              <a:gd name="connsiteY209" fmla="*/ 1147314 h 3295291"/>
              <a:gd name="connsiteX210" fmla="*/ 1880283 w 2508867"/>
              <a:gd name="connsiteY210" fmla="*/ 1069676 h 3295291"/>
              <a:gd name="connsiteX211" fmla="*/ 1845778 w 2508867"/>
              <a:gd name="connsiteY211" fmla="*/ 1043797 h 3295291"/>
              <a:gd name="connsiteX212" fmla="*/ 1828525 w 2508867"/>
              <a:gd name="connsiteY212" fmla="*/ 1009291 h 3295291"/>
              <a:gd name="connsiteX213" fmla="*/ 1897536 w 2508867"/>
              <a:gd name="connsiteY213" fmla="*/ 974785 h 3295291"/>
              <a:gd name="connsiteX214" fmla="*/ 1888910 w 2508867"/>
              <a:gd name="connsiteY214" fmla="*/ 905774 h 3295291"/>
              <a:gd name="connsiteX215" fmla="*/ 1837151 w 2508867"/>
              <a:gd name="connsiteY215" fmla="*/ 888521 h 3295291"/>
              <a:gd name="connsiteX216" fmla="*/ 1811272 w 2508867"/>
              <a:gd name="connsiteY216" fmla="*/ 871268 h 3295291"/>
              <a:gd name="connsiteX217" fmla="*/ 1750887 w 2508867"/>
              <a:gd name="connsiteY217" fmla="*/ 802257 h 3295291"/>
              <a:gd name="connsiteX218" fmla="*/ 1733634 w 2508867"/>
              <a:gd name="connsiteY218" fmla="*/ 776378 h 3295291"/>
              <a:gd name="connsiteX219" fmla="*/ 1681876 w 2508867"/>
              <a:gd name="connsiteY219" fmla="*/ 733246 h 3295291"/>
              <a:gd name="connsiteX220" fmla="*/ 1638744 w 2508867"/>
              <a:gd name="connsiteY220" fmla="*/ 681487 h 3295291"/>
              <a:gd name="connsiteX221" fmla="*/ 1586985 w 2508867"/>
              <a:gd name="connsiteY221" fmla="*/ 664234 h 3295291"/>
              <a:gd name="connsiteX222" fmla="*/ 1552479 w 2508867"/>
              <a:gd name="connsiteY222" fmla="*/ 646982 h 3295291"/>
              <a:gd name="connsiteX223" fmla="*/ 1526600 w 2508867"/>
              <a:gd name="connsiteY223" fmla="*/ 621102 h 3295291"/>
              <a:gd name="connsiteX224" fmla="*/ 1492095 w 2508867"/>
              <a:gd name="connsiteY224" fmla="*/ 500333 h 3295291"/>
              <a:gd name="connsiteX225" fmla="*/ 1474842 w 2508867"/>
              <a:gd name="connsiteY225" fmla="*/ 448574 h 3295291"/>
              <a:gd name="connsiteX226" fmla="*/ 1440336 w 2508867"/>
              <a:gd name="connsiteY226" fmla="*/ 396816 h 3295291"/>
              <a:gd name="connsiteX227" fmla="*/ 1405830 w 2508867"/>
              <a:gd name="connsiteY227" fmla="*/ 319178 h 3295291"/>
              <a:gd name="connsiteX228" fmla="*/ 1388578 w 2508867"/>
              <a:gd name="connsiteY228" fmla="*/ 267419 h 3295291"/>
              <a:gd name="connsiteX229" fmla="*/ 1354072 w 2508867"/>
              <a:gd name="connsiteY229" fmla="*/ 207034 h 3295291"/>
              <a:gd name="connsiteX230" fmla="*/ 1345445 w 2508867"/>
              <a:gd name="connsiteY230" fmla="*/ 163902 h 3295291"/>
              <a:gd name="connsiteX231" fmla="*/ 1319566 w 2508867"/>
              <a:gd name="connsiteY231" fmla="*/ 146650 h 3295291"/>
              <a:gd name="connsiteX232" fmla="*/ 1293687 w 2508867"/>
              <a:gd name="connsiteY232" fmla="*/ 60385 h 3295291"/>
              <a:gd name="connsiteX233" fmla="*/ 1259181 w 2508867"/>
              <a:gd name="connsiteY233" fmla="*/ 8627 h 3295291"/>
              <a:gd name="connsiteX234" fmla="*/ 1241929 w 2508867"/>
              <a:gd name="connsiteY234" fmla="*/ 0 h 3295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</a:cxnLst>
            <a:rect l="l" t="t" r="r" b="b"/>
            <a:pathLst>
              <a:path w="2508867" h="3295291">
                <a:moveTo>
                  <a:pt x="1241929" y="0"/>
                </a:moveTo>
                <a:cubicBezTo>
                  <a:pt x="1236178" y="8627"/>
                  <a:pt x="1232007" y="18549"/>
                  <a:pt x="1224676" y="25880"/>
                </a:cubicBezTo>
                <a:cubicBezTo>
                  <a:pt x="1202463" y="48093"/>
                  <a:pt x="1186524" y="45587"/>
                  <a:pt x="1155664" y="51759"/>
                </a:cubicBezTo>
                <a:cubicBezTo>
                  <a:pt x="1152789" y="60385"/>
                  <a:pt x="1145543" y="68669"/>
                  <a:pt x="1147038" y="77638"/>
                </a:cubicBezTo>
                <a:cubicBezTo>
                  <a:pt x="1151629" y="105180"/>
                  <a:pt x="1169985" y="105415"/>
                  <a:pt x="1190170" y="112144"/>
                </a:cubicBezTo>
                <a:cubicBezTo>
                  <a:pt x="1187295" y="132272"/>
                  <a:pt x="1185532" y="152591"/>
                  <a:pt x="1181544" y="172529"/>
                </a:cubicBezTo>
                <a:cubicBezTo>
                  <a:pt x="1179761" y="181445"/>
                  <a:pt x="1179347" y="191978"/>
                  <a:pt x="1172917" y="198408"/>
                </a:cubicBezTo>
                <a:cubicBezTo>
                  <a:pt x="1151497" y="219828"/>
                  <a:pt x="1124208" y="234308"/>
                  <a:pt x="1095279" y="241540"/>
                </a:cubicBezTo>
                <a:cubicBezTo>
                  <a:pt x="1081055" y="245096"/>
                  <a:pt x="1066524" y="247291"/>
                  <a:pt x="1052147" y="250166"/>
                </a:cubicBezTo>
                <a:cubicBezTo>
                  <a:pt x="1046396" y="258793"/>
                  <a:pt x="1041532" y="268081"/>
                  <a:pt x="1034895" y="276046"/>
                </a:cubicBezTo>
                <a:cubicBezTo>
                  <a:pt x="1027085" y="285418"/>
                  <a:pt x="1015782" y="291774"/>
                  <a:pt x="1009015" y="301925"/>
                </a:cubicBezTo>
                <a:cubicBezTo>
                  <a:pt x="1003971" y="309491"/>
                  <a:pt x="1005433" y="320238"/>
                  <a:pt x="1000389" y="327804"/>
                </a:cubicBezTo>
                <a:cubicBezTo>
                  <a:pt x="993622" y="337955"/>
                  <a:pt x="982320" y="344311"/>
                  <a:pt x="974510" y="353683"/>
                </a:cubicBezTo>
                <a:cubicBezTo>
                  <a:pt x="967873" y="361648"/>
                  <a:pt x="964588" y="372232"/>
                  <a:pt x="957257" y="379563"/>
                </a:cubicBezTo>
                <a:cubicBezTo>
                  <a:pt x="949926" y="386894"/>
                  <a:pt x="939814" y="390790"/>
                  <a:pt x="931378" y="396816"/>
                </a:cubicBezTo>
                <a:cubicBezTo>
                  <a:pt x="922267" y="403324"/>
                  <a:pt x="884541" y="433174"/>
                  <a:pt x="870993" y="439948"/>
                </a:cubicBezTo>
                <a:cubicBezTo>
                  <a:pt x="862860" y="444015"/>
                  <a:pt x="853740" y="445699"/>
                  <a:pt x="845113" y="448574"/>
                </a:cubicBezTo>
                <a:cubicBezTo>
                  <a:pt x="833611" y="457200"/>
                  <a:pt x="820774" y="464287"/>
                  <a:pt x="810608" y="474453"/>
                </a:cubicBezTo>
                <a:cubicBezTo>
                  <a:pt x="753103" y="531959"/>
                  <a:pt x="836482" y="471583"/>
                  <a:pt x="767476" y="517585"/>
                </a:cubicBezTo>
                <a:lnTo>
                  <a:pt x="750223" y="569344"/>
                </a:lnTo>
                <a:cubicBezTo>
                  <a:pt x="747347" y="577970"/>
                  <a:pt x="746640" y="587657"/>
                  <a:pt x="741596" y="595223"/>
                </a:cubicBezTo>
                <a:lnTo>
                  <a:pt x="724344" y="621102"/>
                </a:lnTo>
                <a:cubicBezTo>
                  <a:pt x="727219" y="669985"/>
                  <a:pt x="728098" y="719026"/>
                  <a:pt x="732970" y="767751"/>
                </a:cubicBezTo>
                <a:cubicBezTo>
                  <a:pt x="733875" y="776799"/>
                  <a:pt x="733463" y="789564"/>
                  <a:pt x="741596" y="793631"/>
                </a:cubicBezTo>
                <a:cubicBezTo>
                  <a:pt x="759782" y="802724"/>
                  <a:pt x="781853" y="799382"/>
                  <a:pt x="801981" y="802257"/>
                </a:cubicBezTo>
                <a:cubicBezTo>
                  <a:pt x="799106" y="816634"/>
                  <a:pt x="796911" y="831165"/>
                  <a:pt x="793355" y="845389"/>
                </a:cubicBezTo>
                <a:cubicBezTo>
                  <a:pt x="788755" y="863792"/>
                  <a:pt x="774953" y="878745"/>
                  <a:pt x="793355" y="897148"/>
                </a:cubicBezTo>
                <a:cubicBezTo>
                  <a:pt x="799785" y="903578"/>
                  <a:pt x="810608" y="902899"/>
                  <a:pt x="819234" y="905774"/>
                </a:cubicBezTo>
                <a:cubicBezTo>
                  <a:pt x="886002" y="889083"/>
                  <a:pt x="840900" y="892137"/>
                  <a:pt x="836487" y="923027"/>
                </a:cubicBezTo>
                <a:cubicBezTo>
                  <a:pt x="834810" y="934764"/>
                  <a:pt x="842238" y="946031"/>
                  <a:pt x="845113" y="957533"/>
                </a:cubicBezTo>
                <a:cubicBezTo>
                  <a:pt x="853740" y="951782"/>
                  <a:pt x="863662" y="947611"/>
                  <a:pt x="870993" y="940280"/>
                </a:cubicBezTo>
                <a:cubicBezTo>
                  <a:pt x="878324" y="932949"/>
                  <a:pt x="879453" y="919895"/>
                  <a:pt x="888245" y="914400"/>
                </a:cubicBezTo>
                <a:cubicBezTo>
                  <a:pt x="903667" y="904761"/>
                  <a:pt x="940004" y="897148"/>
                  <a:pt x="940004" y="897148"/>
                </a:cubicBezTo>
                <a:cubicBezTo>
                  <a:pt x="948630" y="891397"/>
                  <a:pt x="962033" y="870269"/>
                  <a:pt x="965883" y="879895"/>
                </a:cubicBezTo>
                <a:cubicBezTo>
                  <a:pt x="974039" y="900286"/>
                  <a:pt x="955607" y="942903"/>
                  <a:pt x="948630" y="966159"/>
                </a:cubicBezTo>
                <a:cubicBezTo>
                  <a:pt x="942615" y="986210"/>
                  <a:pt x="947724" y="1013467"/>
                  <a:pt x="931378" y="1026544"/>
                </a:cubicBezTo>
                <a:cubicBezTo>
                  <a:pt x="913275" y="1041026"/>
                  <a:pt x="885370" y="1032295"/>
                  <a:pt x="862366" y="1035170"/>
                </a:cubicBezTo>
                <a:cubicBezTo>
                  <a:pt x="890907" y="1120790"/>
                  <a:pt x="843022" y="990000"/>
                  <a:pt x="896872" y="1086929"/>
                </a:cubicBezTo>
                <a:cubicBezTo>
                  <a:pt x="905704" y="1102826"/>
                  <a:pt x="914125" y="1138687"/>
                  <a:pt x="914125" y="1138687"/>
                </a:cubicBezTo>
                <a:cubicBezTo>
                  <a:pt x="910812" y="1158561"/>
                  <a:pt x="907489" y="1195091"/>
                  <a:pt x="896872" y="1216325"/>
                </a:cubicBezTo>
                <a:cubicBezTo>
                  <a:pt x="892235" y="1225598"/>
                  <a:pt x="885370" y="1233578"/>
                  <a:pt x="879619" y="1242204"/>
                </a:cubicBezTo>
                <a:cubicBezTo>
                  <a:pt x="877517" y="1259018"/>
                  <a:pt x="866338" y="1351740"/>
                  <a:pt x="862366" y="1371600"/>
                </a:cubicBezTo>
                <a:cubicBezTo>
                  <a:pt x="860583" y="1380517"/>
                  <a:pt x="856615" y="1388853"/>
                  <a:pt x="853740" y="1397480"/>
                </a:cubicBezTo>
                <a:cubicBezTo>
                  <a:pt x="910204" y="1416301"/>
                  <a:pt x="854785" y="1390160"/>
                  <a:pt x="888245" y="1431985"/>
                </a:cubicBezTo>
                <a:cubicBezTo>
                  <a:pt x="894722" y="1440081"/>
                  <a:pt x="905498" y="1443487"/>
                  <a:pt x="914125" y="1449238"/>
                </a:cubicBezTo>
                <a:cubicBezTo>
                  <a:pt x="941467" y="1490250"/>
                  <a:pt x="928098" y="1465279"/>
                  <a:pt x="948630" y="1526876"/>
                </a:cubicBezTo>
                <a:cubicBezTo>
                  <a:pt x="951505" y="1535502"/>
                  <a:pt x="952213" y="1545189"/>
                  <a:pt x="957257" y="1552755"/>
                </a:cubicBezTo>
                <a:lnTo>
                  <a:pt x="991762" y="1604514"/>
                </a:lnTo>
                <a:cubicBezTo>
                  <a:pt x="988887" y="1613140"/>
                  <a:pt x="989566" y="1623963"/>
                  <a:pt x="983136" y="1630393"/>
                </a:cubicBezTo>
                <a:cubicBezTo>
                  <a:pt x="965884" y="1647645"/>
                  <a:pt x="948630" y="1636144"/>
                  <a:pt x="931378" y="1630393"/>
                </a:cubicBezTo>
                <a:cubicBezTo>
                  <a:pt x="925081" y="1626195"/>
                  <a:pt x="891524" y="1600546"/>
                  <a:pt x="879619" y="1604514"/>
                </a:cubicBezTo>
                <a:cubicBezTo>
                  <a:pt x="868046" y="1608372"/>
                  <a:pt x="862366" y="1621767"/>
                  <a:pt x="853740" y="1630393"/>
                </a:cubicBezTo>
                <a:cubicBezTo>
                  <a:pt x="856615" y="1639019"/>
                  <a:pt x="860161" y="1647451"/>
                  <a:pt x="862366" y="1656272"/>
                </a:cubicBezTo>
                <a:cubicBezTo>
                  <a:pt x="865922" y="1670496"/>
                  <a:pt x="862860" y="1687204"/>
                  <a:pt x="870993" y="1699404"/>
                </a:cubicBezTo>
                <a:cubicBezTo>
                  <a:pt x="876037" y="1706970"/>
                  <a:pt x="888246" y="1705155"/>
                  <a:pt x="896872" y="1708031"/>
                </a:cubicBezTo>
                <a:cubicBezTo>
                  <a:pt x="899747" y="1716657"/>
                  <a:pt x="905498" y="1724817"/>
                  <a:pt x="905498" y="1733910"/>
                </a:cubicBezTo>
                <a:cubicBezTo>
                  <a:pt x="905498" y="1771220"/>
                  <a:pt x="897468" y="1776148"/>
                  <a:pt x="879619" y="1802921"/>
                </a:cubicBezTo>
                <a:cubicBezTo>
                  <a:pt x="888245" y="1808672"/>
                  <a:pt x="899021" y="1812078"/>
                  <a:pt x="905498" y="1820174"/>
                </a:cubicBezTo>
                <a:cubicBezTo>
                  <a:pt x="925193" y="1844793"/>
                  <a:pt x="910881" y="1856842"/>
                  <a:pt x="888245" y="1871933"/>
                </a:cubicBezTo>
                <a:cubicBezTo>
                  <a:pt x="880679" y="1876977"/>
                  <a:pt x="870992" y="1877684"/>
                  <a:pt x="862366" y="1880559"/>
                </a:cubicBezTo>
                <a:cubicBezTo>
                  <a:pt x="846627" y="1927776"/>
                  <a:pt x="849351" y="1890850"/>
                  <a:pt x="879619" y="1915065"/>
                </a:cubicBezTo>
                <a:cubicBezTo>
                  <a:pt x="887715" y="1921542"/>
                  <a:pt x="891121" y="1932318"/>
                  <a:pt x="896872" y="1940944"/>
                </a:cubicBezTo>
                <a:cubicBezTo>
                  <a:pt x="893996" y="1966823"/>
                  <a:pt x="892526" y="1992898"/>
                  <a:pt x="888245" y="2018582"/>
                </a:cubicBezTo>
                <a:cubicBezTo>
                  <a:pt x="879247" y="2072570"/>
                  <a:pt x="856102" y="2025669"/>
                  <a:pt x="888245" y="2122099"/>
                </a:cubicBezTo>
                <a:cubicBezTo>
                  <a:pt x="894802" y="2141770"/>
                  <a:pt x="911249" y="2156604"/>
                  <a:pt x="922751" y="2173857"/>
                </a:cubicBezTo>
                <a:cubicBezTo>
                  <a:pt x="928502" y="2182483"/>
                  <a:pt x="929838" y="2197703"/>
                  <a:pt x="940004" y="2199736"/>
                </a:cubicBezTo>
                <a:cubicBezTo>
                  <a:pt x="992052" y="2210146"/>
                  <a:pt x="969226" y="2203727"/>
                  <a:pt x="1009015" y="2216989"/>
                </a:cubicBezTo>
                <a:cubicBezTo>
                  <a:pt x="1014766" y="2225615"/>
                  <a:pt x="1025529" y="2232527"/>
                  <a:pt x="1026268" y="2242868"/>
                </a:cubicBezTo>
                <a:cubicBezTo>
                  <a:pt x="1030715" y="2305128"/>
                  <a:pt x="1023708" y="2319563"/>
                  <a:pt x="1009015" y="2363638"/>
                </a:cubicBezTo>
                <a:cubicBezTo>
                  <a:pt x="1040763" y="2384803"/>
                  <a:pt x="1033683" y="2388894"/>
                  <a:pt x="1078027" y="2372265"/>
                </a:cubicBezTo>
                <a:cubicBezTo>
                  <a:pt x="1087735" y="2368625"/>
                  <a:pt x="1094633" y="2359649"/>
                  <a:pt x="1103906" y="2355012"/>
                </a:cubicBezTo>
                <a:cubicBezTo>
                  <a:pt x="1112039" y="2350945"/>
                  <a:pt x="1129785" y="2337292"/>
                  <a:pt x="1129785" y="2346385"/>
                </a:cubicBezTo>
                <a:cubicBezTo>
                  <a:pt x="1129785" y="2356753"/>
                  <a:pt x="1111871" y="2357001"/>
                  <a:pt x="1103906" y="2363638"/>
                </a:cubicBezTo>
                <a:cubicBezTo>
                  <a:pt x="1094534" y="2371448"/>
                  <a:pt x="1087399" y="2381707"/>
                  <a:pt x="1078027" y="2389517"/>
                </a:cubicBezTo>
                <a:cubicBezTo>
                  <a:pt x="1070062" y="2396154"/>
                  <a:pt x="1060774" y="2401019"/>
                  <a:pt x="1052147" y="2406770"/>
                </a:cubicBezTo>
                <a:cubicBezTo>
                  <a:pt x="1035182" y="2432220"/>
                  <a:pt x="1033926" y="2437770"/>
                  <a:pt x="1009015" y="2458529"/>
                </a:cubicBezTo>
                <a:cubicBezTo>
                  <a:pt x="1001050" y="2465166"/>
                  <a:pt x="991101" y="2469145"/>
                  <a:pt x="983136" y="2475782"/>
                </a:cubicBezTo>
                <a:cubicBezTo>
                  <a:pt x="941897" y="2510148"/>
                  <a:pt x="970848" y="2490528"/>
                  <a:pt x="940004" y="2527540"/>
                </a:cubicBezTo>
                <a:cubicBezTo>
                  <a:pt x="932194" y="2536912"/>
                  <a:pt x="922751" y="2544793"/>
                  <a:pt x="914125" y="2553419"/>
                </a:cubicBezTo>
                <a:cubicBezTo>
                  <a:pt x="907109" y="2574468"/>
                  <a:pt x="904968" y="2588455"/>
                  <a:pt x="888245" y="2605178"/>
                </a:cubicBezTo>
                <a:cubicBezTo>
                  <a:pt x="880914" y="2612509"/>
                  <a:pt x="870992" y="2616680"/>
                  <a:pt x="862366" y="2622431"/>
                </a:cubicBezTo>
                <a:cubicBezTo>
                  <a:pt x="832006" y="2619395"/>
                  <a:pt x="756948" y="2618285"/>
                  <a:pt x="724344" y="2596551"/>
                </a:cubicBezTo>
                <a:cubicBezTo>
                  <a:pt x="715717" y="2590800"/>
                  <a:pt x="707938" y="2583510"/>
                  <a:pt x="698464" y="2579299"/>
                </a:cubicBezTo>
                <a:cubicBezTo>
                  <a:pt x="681845" y="2571913"/>
                  <a:pt x="646706" y="2562046"/>
                  <a:pt x="646706" y="2562046"/>
                </a:cubicBezTo>
                <a:cubicBezTo>
                  <a:pt x="620827" y="2564921"/>
                  <a:pt x="594752" y="2566391"/>
                  <a:pt x="569068" y="2570672"/>
                </a:cubicBezTo>
                <a:cubicBezTo>
                  <a:pt x="560099" y="2572167"/>
                  <a:pt x="550755" y="2574255"/>
                  <a:pt x="543189" y="2579299"/>
                </a:cubicBezTo>
                <a:cubicBezTo>
                  <a:pt x="533038" y="2586066"/>
                  <a:pt x="525120" y="2595806"/>
                  <a:pt x="517310" y="2605178"/>
                </a:cubicBezTo>
                <a:cubicBezTo>
                  <a:pt x="510673" y="2613143"/>
                  <a:pt x="505808" y="2622431"/>
                  <a:pt x="500057" y="2631057"/>
                </a:cubicBezTo>
                <a:cubicBezTo>
                  <a:pt x="497181" y="2651185"/>
                  <a:pt x="503913" y="2675392"/>
                  <a:pt x="491430" y="2691442"/>
                </a:cubicBezTo>
                <a:cubicBezTo>
                  <a:pt x="480265" y="2705797"/>
                  <a:pt x="439672" y="2708695"/>
                  <a:pt x="439672" y="2708695"/>
                </a:cubicBezTo>
                <a:cubicBezTo>
                  <a:pt x="431046" y="2702944"/>
                  <a:pt x="423851" y="2688928"/>
                  <a:pt x="413793" y="2691442"/>
                </a:cubicBezTo>
                <a:cubicBezTo>
                  <a:pt x="404971" y="2693647"/>
                  <a:pt x="409233" y="2709188"/>
                  <a:pt x="405166" y="2717321"/>
                </a:cubicBezTo>
                <a:cubicBezTo>
                  <a:pt x="400529" y="2726594"/>
                  <a:pt x="393664" y="2734574"/>
                  <a:pt x="387913" y="2743200"/>
                </a:cubicBezTo>
                <a:cubicBezTo>
                  <a:pt x="367150" y="2805495"/>
                  <a:pt x="389725" y="2731430"/>
                  <a:pt x="370661" y="2855344"/>
                </a:cubicBezTo>
                <a:cubicBezTo>
                  <a:pt x="369278" y="2864331"/>
                  <a:pt x="368464" y="2874793"/>
                  <a:pt x="362034" y="2881223"/>
                </a:cubicBezTo>
                <a:cubicBezTo>
                  <a:pt x="355604" y="2887653"/>
                  <a:pt x="344104" y="2885434"/>
                  <a:pt x="336155" y="2889850"/>
                </a:cubicBezTo>
                <a:cubicBezTo>
                  <a:pt x="318029" y="2899920"/>
                  <a:pt x="284396" y="2924355"/>
                  <a:pt x="284396" y="2924355"/>
                </a:cubicBezTo>
                <a:lnTo>
                  <a:pt x="249891" y="2976114"/>
                </a:lnTo>
                <a:lnTo>
                  <a:pt x="232638" y="3001993"/>
                </a:lnTo>
                <a:cubicBezTo>
                  <a:pt x="221865" y="3034312"/>
                  <a:pt x="210608" y="3083213"/>
                  <a:pt x="180879" y="3105510"/>
                </a:cubicBezTo>
                <a:cubicBezTo>
                  <a:pt x="68153" y="3190055"/>
                  <a:pt x="208762" y="3085594"/>
                  <a:pt x="120495" y="3148642"/>
                </a:cubicBezTo>
                <a:cubicBezTo>
                  <a:pt x="108796" y="3156999"/>
                  <a:pt x="99127" y="3168682"/>
                  <a:pt x="85989" y="3174521"/>
                </a:cubicBezTo>
                <a:cubicBezTo>
                  <a:pt x="72591" y="3180476"/>
                  <a:pt x="57234" y="3180272"/>
                  <a:pt x="42857" y="3183148"/>
                </a:cubicBezTo>
                <a:cubicBezTo>
                  <a:pt x="34231" y="3188899"/>
                  <a:pt x="23455" y="3192304"/>
                  <a:pt x="16978" y="3200400"/>
                </a:cubicBezTo>
                <a:cubicBezTo>
                  <a:pt x="0" y="3221622"/>
                  <a:pt x="12556" y="3247302"/>
                  <a:pt x="16978" y="3269412"/>
                </a:cubicBezTo>
                <a:cubicBezTo>
                  <a:pt x="28480" y="3266536"/>
                  <a:pt x="42225" y="3268191"/>
                  <a:pt x="51483" y="3260785"/>
                </a:cubicBezTo>
                <a:cubicBezTo>
                  <a:pt x="58583" y="3255105"/>
                  <a:pt x="54430" y="3242006"/>
                  <a:pt x="60110" y="3234906"/>
                </a:cubicBezTo>
                <a:cubicBezTo>
                  <a:pt x="66587" y="3226810"/>
                  <a:pt x="77363" y="3223404"/>
                  <a:pt x="85989" y="3217653"/>
                </a:cubicBezTo>
                <a:cubicBezTo>
                  <a:pt x="100366" y="3220529"/>
                  <a:pt x="116391" y="3219006"/>
                  <a:pt x="129121" y="3226280"/>
                </a:cubicBezTo>
                <a:cubicBezTo>
                  <a:pt x="155914" y="3241590"/>
                  <a:pt x="139152" y="3258228"/>
                  <a:pt x="155000" y="3278038"/>
                </a:cubicBezTo>
                <a:cubicBezTo>
                  <a:pt x="161477" y="3286134"/>
                  <a:pt x="172253" y="3289540"/>
                  <a:pt x="180879" y="3295291"/>
                </a:cubicBezTo>
                <a:cubicBezTo>
                  <a:pt x="192381" y="3292416"/>
                  <a:pt x="206127" y="3294071"/>
                  <a:pt x="215385" y="3286665"/>
                </a:cubicBezTo>
                <a:cubicBezTo>
                  <a:pt x="222486" y="3280984"/>
                  <a:pt x="222629" y="3269773"/>
                  <a:pt x="224012" y="3260785"/>
                </a:cubicBezTo>
                <a:cubicBezTo>
                  <a:pt x="228406" y="3232223"/>
                  <a:pt x="229763" y="3203276"/>
                  <a:pt x="232638" y="3174521"/>
                </a:cubicBezTo>
                <a:cubicBezTo>
                  <a:pt x="241264" y="3180272"/>
                  <a:pt x="248290" y="3190069"/>
                  <a:pt x="258517" y="3191774"/>
                </a:cubicBezTo>
                <a:cubicBezTo>
                  <a:pt x="294719" y="3197808"/>
                  <a:pt x="279824" y="3174238"/>
                  <a:pt x="293023" y="3157268"/>
                </a:cubicBezTo>
                <a:cubicBezTo>
                  <a:pt x="308002" y="3138009"/>
                  <a:pt x="321634" y="3113226"/>
                  <a:pt x="344781" y="3105510"/>
                </a:cubicBezTo>
                <a:cubicBezTo>
                  <a:pt x="403509" y="3085933"/>
                  <a:pt x="361599" y="3097638"/>
                  <a:pt x="474178" y="3088257"/>
                </a:cubicBezTo>
                <a:cubicBezTo>
                  <a:pt x="499066" y="3071665"/>
                  <a:pt x="508545" y="3056534"/>
                  <a:pt x="543189" y="3079631"/>
                </a:cubicBezTo>
                <a:cubicBezTo>
                  <a:pt x="550755" y="3084675"/>
                  <a:pt x="546135" y="3098410"/>
                  <a:pt x="551815" y="3105510"/>
                </a:cubicBezTo>
                <a:cubicBezTo>
                  <a:pt x="568739" y="3126665"/>
                  <a:pt x="597446" y="3126713"/>
                  <a:pt x="620827" y="3131389"/>
                </a:cubicBezTo>
                <a:cubicBezTo>
                  <a:pt x="623702" y="3140015"/>
                  <a:pt x="623023" y="3150838"/>
                  <a:pt x="629453" y="3157268"/>
                </a:cubicBezTo>
                <a:cubicBezTo>
                  <a:pt x="647137" y="3174953"/>
                  <a:pt x="682057" y="3160550"/>
                  <a:pt x="698464" y="3157268"/>
                </a:cubicBezTo>
                <a:cubicBezTo>
                  <a:pt x="704215" y="3148642"/>
                  <a:pt x="714012" y="3141616"/>
                  <a:pt x="715717" y="3131389"/>
                </a:cubicBezTo>
                <a:cubicBezTo>
                  <a:pt x="717212" y="3122420"/>
                  <a:pt x="707091" y="3114603"/>
                  <a:pt x="707091" y="3105510"/>
                </a:cubicBezTo>
                <a:cubicBezTo>
                  <a:pt x="707091" y="3074839"/>
                  <a:pt x="718592" y="3078673"/>
                  <a:pt x="741596" y="3071004"/>
                </a:cubicBezTo>
                <a:cubicBezTo>
                  <a:pt x="744472" y="3039374"/>
                  <a:pt x="741498" y="3006652"/>
                  <a:pt x="750223" y="2976114"/>
                </a:cubicBezTo>
                <a:cubicBezTo>
                  <a:pt x="753575" y="2964384"/>
                  <a:pt x="766472" y="2957724"/>
                  <a:pt x="776102" y="2950234"/>
                </a:cubicBezTo>
                <a:cubicBezTo>
                  <a:pt x="792469" y="2937504"/>
                  <a:pt x="813199" y="2930391"/>
                  <a:pt x="827861" y="2915729"/>
                </a:cubicBezTo>
                <a:cubicBezTo>
                  <a:pt x="836487" y="2907103"/>
                  <a:pt x="842413" y="2894381"/>
                  <a:pt x="853740" y="2889850"/>
                </a:cubicBezTo>
                <a:cubicBezTo>
                  <a:pt x="872618" y="2882299"/>
                  <a:pt x="893997" y="2884099"/>
                  <a:pt x="914125" y="2881223"/>
                </a:cubicBezTo>
                <a:cubicBezTo>
                  <a:pt x="948631" y="2884099"/>
                  <a:pt x="985371" y="2877300"/>
                  <a:pt x="1017642" y="2889850"/>
                </a:cubicBezTo>
                <a:cubicBezTo>
                  <a:pt x="1044231" y="2900190"/>
                  <a:pt x="1069676" y="2942021"/>
                  <a:pt x="1086653" y="2967487"/>
                </a:cubicBezTo>
                <a:cubicBezTo>
                  <a:pt x="1098155" y="2961736"/>
                  <a:pt x="1112926" y="2960113"/>
                  <a:pt x="1121159" y="2950234"/>
                </a:cubicBezTo>
                <a:cubicBezTo>
                  <a:pt x="1128749" y="2941126"/>
                  <a:pt x="1118385" y="2918986"/>
                  <a:pt x="1129785" y="2915729"/>
                </a:cubicBezTo>
                <a:cubicBezTo>
                  <a:pt x="1151342" y="2909570"/>
                  <a:pt x="1189236" y="2938110"/>
                  <a:pt x="1207423" y="2950234"/>
                </a:cubicBezTo>
                <a:cubicBezTo>
                  <a:pt x="1230427" y="2947359"/>
                  <a:pt x="1257569" y="2955083"/>
                  <a:pt x="1276434" y="2941608"/>
                </a:cubicBezTo>
                <a:cubicBezTo>
                  <a:pt x="1280011" y="2939053"/>
                  <a:pt x="1253008" y="2887079"/>
                  <a:pt x="1276434" y="2881223"/>
                </a:cubicBezTo>
                <a:cubicBezTo>
                  <a:pt x="1318371" y="2870739"/>
                  <a:pt x="1362698" y="2875472"/>
                  <a:pt x="1405830" y="2872597"/>
                </a:cubicBezTo>
                <a:cubicBezTo>
                  <a:pt x="1414457" y="2866846"/>
                  <a:pt x="1423745" y="2861981"/>
                  <a:pt x="1431710" y="2855344"/>
                </a:cubicBezTo>
                <a:cubicBezTo>
                  <a:pt x="1498136" y="2799989"/>
                  <a:pt x="1419210" y="2855052"/>
                  <a:pt x="1483468" y="2812212"/>
                </a:cubicBezTo>
                <a:cubicBezTo>
                  <a:pt x="1615962" y="2831139"/>
                  <a:pt x="1495401" y="2805055"/>
                  <a:pt x="1569732" y="2838091"/>
                </a:cubicBezTo>
                <a:cubicBezTo>
                  <a:pt x="1586351" y="2845477"/>
                  <a:pt x="1604238" y="2849593"/>
                  <a:pt x="1621491" y="2855344"/>
                </a:cubicBezTo>
                <a:lnTo>
                  <a:pt x="1647370" y="2863970"/>
                </a:lnTo>
                <a:cubicBezTo>
                  <a:pt x="1673249" y="2861095"/>
                  <a:pt x="1699747" y="2861659"/>
                  <a:pt x="1725008" y="2855344"/>
                </a:cubicBezTo>
                <a:cubicBezTo>
                  <a:pt x="1735066" y="2852830"/>
                  <a:pt x="1740526" y="2838461"/>
                  <a:pt x="1750887" y="2838091"/>
                </a:cubicBezTo>
                <a:lnTo>
                  <a:pt x="1966547" y="2846717"/>
                </a:lnTo>
                <a:cubicBezTo>
                  <a:pt x="1975174" y="2852468"/>
                  <a:pt x="1982123" y="2862825"/>
                  <a:pt x="1992427" y="2863970"/>
                </a:cubicBezTo>
                <a:cubicBezTo>
                  <a:pt x="2044842" y="2869794"/>
                  <a:pt x="2035304" y="2855470"/>
                  <a:pt x="2070064" y="2838091"/>
                </a:cubicBezTo>
                <a:cubicBezTo>
                  <a:pt x="2078197" y="2834024"/>
                  <a:pt x="2087317" y="2832340"/>
                  <a:pt x="2095944" y="2829465"/>
                </a:cubicBezTo>
                <a:cubicBezTo>
                  <a:pt x="2104570" y="2823714"/>
                  <a:pt x="2112550" y="2816849"/>
                  <a:pt x="2121823" y="2812212"/>
                </a:cubicBezTo>
                <a:cubicBezTo>
                  <a:pt x="2129956" y="2808145"/>
                  <a:pt x="2139753" y="2808001"/>
                  <a:pt x="2147702" y="2803585"/>
                </a:cubicBezTo>
                <a:cubicBezTo>
                  <a:pt x="2232959" y="2756220"/>
                  <a:pt x="2163028" y="2775153"/>
                  <a:pt x="2251219" y="2760453"/>
                </a:cubicBezTo>
                <a:cubicBezTo>
                  <a:pt x="2254094" y="2751827"/>
                  <a:pt x="2255779" y="2742707"/>
                  <a:pt x="2259845" y="2734574"/>
                </a:cubicBezTo>
                <a:cubicBezTo>
                  <a:pt x="2264482" y="2725301"/>
                  <a:pt x="2269767" y="2716026"/>
                  <a:pt x="2277098" y="2708695"/>
                </a:cubicBezTo>
                <a:cubicBezTo>
                  <a:pt x="2293821" y="2691972"/>
                  <a:pt x="2307808" y="2689832"/>
                  <a:pt x="2328857" y="2682816"/>
                </a:cubicBezTo>
                <a:cubicBezTo>
                  <a:pt x="2340359" y="2674189"/>
                  <a:pt x="2353810" y="2667682"/>
                  <a:pt x="2363362" y="2656936"/>
                </a:cubicBezTo>
                <a:cubicBezTo>
                  <a:pt x="2377138" y="2641438"/>
                  <a:pt x="2397868" y="2605178"/>
                  <a:pt x="2397868" y="2605178"/>
                </a:cubicBezTo>
                <a:cubicBezTo>
                  <a:pt x="2394993" y="2567797"/>
                  <a:pt x="2399542" y="2529083"/>
                  <a:pt x="2389242" y="2493034"/>
                </a:cubicBezTo>
                <a:cubicBezTo>
                  <a:pt x="2386744" y="2484291"/>
                  <a:pt x="2372455" y="2484408"/>
                  <a:pt x="2363362" y="2484408"/>
                </a:cubicBezTo>
                <a:cubicBezTo>
                  <a:pt x="2331602" y="2484408"/>
                  <a:pt x="2300102" y="2490159"/>
                  <a:pt x="2268472" y="2493034"/>
                </a:cubicBezTo>
                <a:cubicBezTo>
                  <a:pt x="2248344" y="2490159"/>
                  <a:pt x="2226273" y="2493501"/>
                  <a:pt x="2208087" y="2484408"/>
                </a:cubicBezTo>
                <a:cubicBezTo>
                  <a:pt x="2199954" y="2480342"/>
                  <a:pt x="2206561" y="2464209"/>
                  <a:pt x="2199461" y="2458529"/>
                </a:cubicBezTo>
                <a:cubicBezTo>
                  <a:pt x="2190203" y="2451123"/>
                  <a:pt x="2176457" y="2452778"/>
                  <a:pt x="2164955" y="2449902"/>
                </a:cubicBezTo>
                <a:cubicBezTo>
                  <a:pt x="2156329" y="2441276"/>
                  <a:pt x="2149227" y="2430790"/>
                  <a:pt x="2139076" y="2424023"/>
                </a:cubicBezTo>
                <a:cubicBezTo>
                  <a:pt x="2115450" y="2408273"/>
                  <a:pt x="2086771" y="2422004"/>
                  <a:pt x="2147702" y="2406770"/>
                </a:cubicBezTo>
                <a:cubicBezTo>
                  <a:pt x="2221867" y="2357326"/>
                  <a:pt x="2128031" y="2416605"/>
                  <a:pt x="2199461" y="2380891"/>
                </a:cubicBezTo>
                <a:cubicBezTo>
                  <a:pt x="2223479" y="2368882"/>
                  <a:pt x="2232142" y="2356836"/>
                  <a:pt x="2251219" y="2337759"/>
                </a:cubicBezTo>
                <a:cubicBezTo>
                  <a:pt x="2254094" y="2320506"/>
                  <a:pt x="2248327" y="2299163"/>
                  <a:pt x="2259845" y="2286000"/>
                </a:cubicBezTo>
                <a:cubicBezTo>
                  <a:pt x="2271821" y="2272314"/>
                  <a:pt x="2311604" y="2268748"/>
                  <a:pt x="2311604" y="2268748"/>
                </a:cubicBezTo>
                <a:cubicBezTo>
                  <a:pt x="2333282" y="2203707"/>
                  <a:pt x="2304042" y="2283869"/>
                  <a:pt x="2337483" y="2216989"/>
                </a:cubicBezTo>
                <a:cubicBezTo>
                  <a:pt x="2341550" y="2208856"/>
                  <a:pt x="2339010" y="2196790"/>
                  <a:pt x="2346110" y="2191110"/>
                </a:cubicBezTo>
                <a:cubicBezTo>
                  <a:pt x="2355368" y="2183704"/>
                  <a:pt x="2369113" y="2185359"/>
                  <a:pt x="2380615" y="2182483"/>
                </a:cubicBezTo>
                <a:cubicBezTo>
                  <a:pt x="2386366" y="2173857"/>
                  <a:pt x="2393231" y="2165877"/>
                  <a:pt x="2397868" y="2156604"/>
                </a:cubicBezTo>
                <a:cubicBezTo>
                  <a:pt x="2401935" y="2148471"/>
                  <a:pt x="2400815" y="2137825"/>
                  <a:pt x="2406495" y="2130725"/>
                </a:cubicBezTo>
                <a:cubicBezTo>
                  <a:pt x="2412972" y="2122629"/>
                  <a:pt x="2423748" y="2119223"/>
                  <a:pt x="2432374" y="2113472"/>
                </a:cubicBezTo>
                <a:cubicBezTo>
                  <a:pt x="2454057" y="2048421"/>
                  <a:pt x="2424807" y="2128607"/>
                  <a:pt x="2458253" y="2061714"/>
                </a:cubicBezTo>
                <a:cubicBezTo>
                  <a:pt x="2474214" y="2029792"/>
                  <a:pt x="2460745" y="2032064"/>
                  <a:pt x="2475506" y="1992702"/>
                </a:cubicBezTo>
                <a:cubicBezTo>
                  <a:pt x="2479146" y="1982995"/>
                  <a:pt x="2487008" y="1975449"/>
                  <a:pt x="2492759" y="1966823"/>
                </a:cubicBezTo>
                <a:cubicBezTo>
                  <a:pt x="2501353" y="1872281"/>
                  <a:pt x="2508867" y="1844555"/>
                  <a:pt x="2492759" y="1742536"/>
                </a:cubicBezTo>
                <a:cubicBezTo>
                  <a:pt x="2490753" y="1729834"/>
                  <a:pt x="2483738" y="1717910"/>
                  <a:pt x="2475506" y="1708031"/>
                </a:cubicBezTo>
                <a:cubicBezTo>
                  <a:pt x="2468869" y="1700066"/>
                  <a:pt x="2458253" y="1696529"/>
                  <a:pt x="2449627" y="1690778"/>
                </a:cubicBezTo>
                <a:cubicBezTo>
                  <a:pt x="2446751" y="1682152"/>
                  <a:pt x="2446680" y="1671999"/>
                  <a:pt x="2441000" y="1664899"/>
                </a:cubicBezTo>
                <a:cubicBezTo>
                  <a:pt x="2432150" y="1653837"/>
                  <a:pt x="2390000" y="1635756"/>
                  <a:pt x="2380615" y="1630393"/>
                </a:cubicBezTo>
                <a:cubicBezTo>
                  <a:pt x="2371613" y="1625249"/>
                  <a:pt x="2364009" y="1617777"/>
                  <a:pt x="2354736" y="1613140"/>
                </a:cubicBezTo>
                <a:cubicBezTo>
                  <a:pt x="2346603" y="1609074"/>
                  <a:pt x="2337215" y="1608096"/>
                  <a:pt x="2328857" y="1604514"/>
                </a:cubicBezTo>
                <a:cubicBezTo>
                  <a:pt x="2254226" y="1572530"/>
                  <a:pt x="2329172" y="1598869"/>
                  <a:pt x="2268472" y="1578634"/>
                </a:cubicBezTo>
                <a:cubicBezTo>
                  <a:pt x="2208087" y="1581510"/>
                  <a:pt x="2146391" y="1574419"/>
                  <a:pt x="2087317" y="1587261"/>
                </a:cubicBezTo>
                <a:cubicBezTo>
                  <a:pt x="2074751" y="1589993"/>
                  <a:pt x="2075129" y="1609946"/>
                  <a:pt x="2070064" y="1621766"/>
                </a:cubicBezTo>
                <a:cubicBezTo>
                  <a:pt x="2061910" y="1640792"/>
                  <a:pt x="2062206" y="1659108"/>
                  <a:pt x="2044185" y="1673525"/>
                </a:cubicBezTo>
                <a:cubicBezTo>
                  <a:pt x="2037085" y="1679205"/>
                  <a:pt x="2026932" y="1679276"/>
                  <a:pt x="2018306" y="1682151"/>
                </a:cubicBezTo>
                <a:cubicBezTo>
                  <a:pt x="2012555" y="1673525"/>
                  <a:pt x="2010326" y="1660908"/>
                  <a:pt x="2001053" y="1656272"/>
                </a:cubicBezTo>
                <a:cubicBezTo>
                  <a:pt x="1932228" y="1621860"/>
                  <a:pt x="1959036" y="1676868"/>
                  <a:pt x="1940668" y="1621766"/>
                </a:cubicBezTo>
                <a:cubicBezTo>
                  <a:pt x="1946419" y="1613140"/>
                  <a:pt x="1950119" y="1602714"/>
                  <a:pt x="1957921" y="1595887"/>
                </a:cubicBezTo>
                <a:cubicBezTo>
                  <a:pt x="1973526" y="1582233"/>
                  <a:pt x="1995017" y="1576044"/>
                  <a:pt x="2009679" y="1561382"/>
                </a:cubicBezTo>
                <a:lnTo>
                  <a:pt x="2035559" y="1535502"/>
                </a:lnTo>
                <a:cubicBezTo>
                  <a:pt x="2042731" y="1478122"/>
                  <a:pt x="2053672" y="1430467"/>
                  <a:pt x="2035559" y="1371600"/>
                </a:cubicBezTo>
                <a:cubicBezTo>
                  <a:pt x="2032510" y="1361691"/>
                  <a:pt x="2018116" y="1360374"/>
                  <a:pt x="2009679" y="1354348"/>
                </a:cubicBezTo>
                <a:cubicBezTo>
                  <a:pt x="1997980" y="1345991"/>
                  <a:pt x="1986090" y="1337825"/>
                  <a:pt x="1975174" y="1328468"/>
                </a:cubicBezTo>
                <a:cubicBezTo>
                  <a:pt x="1965912" y="1320529"/>
                  <a:pt x="1958667" y="1310399"/>
                  <a:pt x="1949295" y="1302589"/>
                </a:cubicBezTo>
                <a:cubicBezTo>
                  <a:pt x="1941330" y="1295952"/>
                  <a:pt x="1931380" y="1291973"/>
                  <a:pt x="1923415" y="1285336"/>
                </a:cubicBezTo>
                <a:cubicBezTo>
                  <a:pt x="1856989" y="1229981"/>
                  <a:pt x="1935915" y="1285044"/>
                  <a:pt x="1871657" y="1242204"/>
                </a:cubicBezTo>
                <a:cubicBezTo>
                  <a:pt x="1860155" y="1224951"/>
                  <a:pt x="1856822" y="1197003"/>
                  <a:pt x="1837151" y="1190446"/>
                </a:cubicBezTo>
                <a:cubicBezTo>
                  <a:pt x="1766104" y="1166763"/>
                  <a:pt x="1803396" y="1175765"/>
                  <a:pt x="1725008" y="1164566"/>
                </a:cubicBezTo>
                <a:cubicBezTo>
                  <a:pt x="1802584" y="1155947"/>
                  <a:pt x="1792696" y="1150499"/>
                  <a:pt x="1863030" y="1164566"/>
                </a:cubicBezTo>
                <a:cubicBezTo>
                  <a:pt x="1871947" y="1166349"/>
                  <a:pt x="1880777" y="1169126"/>
                  <a:pt x="1888910" y="1173193"/>
                </a:cubicBezTo>
                <a:cubicBezTo>
                  <a:pt x="1945359" y="1201418"/>
                  <a:pt x="1883431" y="1178167"/>
                  <a:pt x="1940668" y="1216325"/>
                </a:cubicBezTo>
                <a:cubicBezTo>
                  <a:pt x="1948234" y="1221369"/>
                  <a:pt x="1957921" y="1222076"/>
                  <a:pt x="1966547" y="1224951"/>
                </a:cubicBezTo>
                <a:cubicBezTo>
                  <a:pt x="1972298" y="1216325"/>
                  <a:pt x="1982095" y="1209299"/>
                  <a:pt x="1983800" y="1199072"/>
                </a:cubicBezTo>
                <a:cubicBezTo>
                  <a:pt x="1988191" y="1172726"/>
                  <a:pt x="1954677" y="1157821"/>
                  <a:pt x="1940668" y="1147314"/>
                </a:cubicBezTo>
                <a:cubicBezTo>
                  <a:pt x="1914707" y="1108373"/>
                  <a:pt x="1911815" y="1096704"/>
                  <a:pt x="1880283" y="1069676"/>
                </a:cubicBezTo>
                <a:cubicBezTo>
                  <a:pt x="1869367" y="1060319"/>
                  <a:pt x="1857280" y="1052423"/>
                  <a:pt x="1845778" y="1043797"/>
                </a:cubicBezTo>
                <a:cubicBezTo>
                  <a:pt x="1840027" y="1032295"/>
                  <a:pt x="1830344" y="1022021"/>
                  <a:pt x="1828525" y="1009291"/>
                </a:cubicBezTo>
                <a:cubicBezTo>
                  <a:pt x="1822502" y="967134"/>
                  <a:pt x="1875283" y="977964"/>
                  <a:pt x="1897536" y="974785"/>
                </a:cubicBezTo>
                <a:cubicBezTo>
                  <a:pt x="1894661" y="951781"/>
                  <a:pt x="1902204" y="924766"/>
                  <a:pt x="1888910" y="905774"/>
                </a:cubicBezTo>
                <a:cubicBezTo>
                  <a:pt x="1878481" y="890875"/>
                  <a:pt x="1852283" y="898609"/>
                  <a:pt x="1837151" y="888521"/>
                </a:cubicBezTo>
                <a:lnTo>
                  <a:pt x="1811272" y="871268"/>
                </a:lnTo>
                <a:cubicBezTo>
                  <a:pt x="1771015" y="810884"/>
                  <a:pt x="1794019" y="831012"/>
                  <a:pt x="1750887" y="802257"/>
                </a:cubicBezTo>
                <a:cubicBezTo>
                  <a:pt x="1745136" y="793631"/>
                  <a:pt x="1740965" y="783709"/>
                  <a:pt x="1733634" y="776378"/>
                </a:cubicBezTo>
                <a:cubicBezTo>
                  <a:pt x="1665785" y="708529"/>
                  <a:pt x="1752528" y="818029"/>
                  <a:pt x="1681876" y="733246"/>
                </a:cubicBezTo>
                <a:cubicBezTo>
                  <a:pt x="1666139" y="714361"/>
                  <a:pt x="1662208" y="694523"/>
                  <a:pt x="1638744" y="681487"/>
                </a:cubicBezTo>
                <a:cubicBezTo>
                  <a:pt x="1622846" y="672655"/>
                  <a:pt x="1603251" y="672367"/>
                  <a:pt x="1586985" y="664234"/>
                </a:cubicBezTo>
                <a:lnTo>
                  <a:pt x="1552479" y="646982"/>
                </a:lnTo>
                <a:cubicBezTo>
                  <a:pt x="1543853" y="638355"/>
                  <a:pt x="1532525" y="631766"/>
                  <a:pt x="1526600" y="621102"/>
                </a:cubicBezTo>
                <a:cubicBezTo>
                  <a:pt x="1512751" y="596174"/>
                  <a:pt x="1499543" y="522676"/>
                  <a:pt x="1492095" y="500333"/>
                </a:cubicBezTo>
                <a:cubicBezTo>
                  <a:pt x="1486344" y="483080"/>
                  <a:pt x="1484930" y="463706"/>
                  <a:pt x="1474842" y="448574"/>
                </a:cubicBezTo>
                <a:lnTo>
                  <a:pt x="1440336" y="396816"/>
                </a:lnTo>
                <a:cubicBezTo>
                  <a:pt x="1419804" y="335221"/>
                  <a:pt x="1433171" y="360189"/>
                  <a:pt x="1405830" y="319178"/>
                </a:cubicBezTo>
                <a:cubicBezTo>
                  <a:pt x="1400079" y="301925"/>
                  <a:pt x="1396711" y="283685"/>
                  <a:pt x="1388578" y="267419"/>
                </a:cubicBezTo>
                <a:cubicBezTo>
                  <a:pt x="1366688" y="223641"/>
                  <a:pt x="1378458" y="243614"/>
                  <a:pt x="1354072" y="207034"/>
                </a:cubicBezTo>
                <a:cubicBezTo>
                  <a:pt x="1351196" y="192657"/>
                  <a:pt x="1352720" y="176632"/>
                  <a:pt x="1345445" y="163902"/>
                </a:cubicBezTo>
                <a:cubicBezTo>
                  <a:pt x="1340301" y="154901"/>
                  <a:pt x="1325061" y="155442"/>
                  <a:pt x="1319566" y="146650"/>
                </a:cubicBezTo>
                <a:cubicBezTo>
                  <a:pt x="1272074" y="70663"/>
                  <a:pt x="1323993" y="120996"/>
                  <a:pt x="1293687" y="60385"/>
                </a:cubicBezTo>
                <a:cubicBezTo>
                  <a:pt x="1284414" y="41839"/>
                  <a:pt x="1279297" y="13656"/>
                  <a:pt x="1259181" y="8627"/>
                </a:cubicBezTo>
                <a:lnTo>
                  <a:pt x="1241929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5657903" y="3299401"/>
            <a:ext cx="922893" cy="684695"/>
          </a:xfrm>
          <a:custGeom>
            <a:avLst/>
            <a:gdLst>
              <a:gd name="connsiteX0" fmla="*/ 751523 w 922893"/>
              <a:gd name="connsiteY0" fmla="*/ 340946 h 684695"/>
              <a:gd name="connsiteX1" fmla="*/ 760150 w 922893"/>
              <a:gd name="connsiteY1" fmla="*/ 289188 h 684695"/>
              <a:gd name="connsiteX2" fmla="*/ 803282 w 922893"/>
              <a:gd name="connsiteY2" fmla="*/ 280561 h 684695"/>
              <a:gd name="connsiteX3" fmla="*/ 820535 w 922893"/>
              <a:gd name="connsiteY3" fmla="*/ 254682 h 684695"/>
              <a:gd name="connsiteX4" fmla="*/ 794655 w 922893"/>
              <a:gd name="connsiteY4" fmla="*/ 237429 h 684695"/>
              <a:gd name="connsiteX5" fmla="*/ 777403 w 922893"/>
              <a:gd name="connsiteY5" fmla="*/ 211550 h 684695"/>
              <a:gd name="connsiteX6" fmla="*/ 751523 w 922893"/>
              <a:gd name="connsiteY6" fmla="*/ 185671 h 684695"/>
              <a:gd name="connsiteX7" fmla="*/ 742897 w 922893"/>
              <a:gd name="connsiteY7" fmla="*/ 159791 h 684695"/>
              <a:gd name="connsiteX8" fmla="*/ 725644 w 922893"/>
              <a:gd name="connsiteY8" fmla="*/ 133912 h 684695"/>
              <a:gd name="connsiteX9" fmla="*/ 699765 w 922893"/>
              <a:gd name="connsiteY9" fmla="*/ 13142 h 684695"/>
              <a:gd name="connsiteX10" fmla="*/ 475478 w 922893"/>
              <a:gd name="connsiteY10" fmla="*/ 21769 h 684695"/>
              <a:gd name="connsiteX11" fmla="*/ 449599 w 922893"/>
              <a:gd name="connsiteY11" fmla="*/ 39022 h 684695"/>
              <a:gd name="connsiteX12" fmla="*/ 389214 w 922893"/>
              <a:gd name="connsiteY12" fmla="*/ 47648 h 684695"/>
              <a:gd name="connsiteX13" fmla="*/ 380588 w 922893"/>
              <a:gd name="connsiteY13" fmla="*/ 73527 h 684695"/>
              <a:gd name="connsiteX14" fmla="*/ 259818 w 922893"/>
              <a:gd name="connsiteY14" fmla="*/ 108033 h 684695"/>
              <a:gd name="connsiteX15" fmla="*/ 251191 w 922893"/>
              <a:gd name="connsiteY15" fmla="*/ 133912 h 684695"/>
              <a:gd name="connsiteX16" fmla="*/ 233939 w 922893"/>
              <a:gd name="connsiteY16" fmla="*/ 211550 h 684695"/>
              <a:gd name="connsiteX17" fmla="*/ 208059 w 922893"/>
              <a:gd name="connsiteY17" fmla="*/ 263308 h 684695"/>
              <a:gd name="connsiteX18" fmla="*/ 156301 w 922893"/>
              <a:gd name="connsiteY18" fmla="*/ 280561 h 684695"/>
              <a:gd name="connsiteX19" fmla="*/ 130422 w 922893"/>
              <a:gd name="connsiteY19" fmla="*/ 289188 h 684695"/>
              <a:gd name="connsiteX20" fmla="*/ 104542 w 922893"/>
              <a:gd name="connsiteY20" fmla="*/ 280561 h 684695"/>
              <a:gd name="connsiteX21" fmla="*/ 78663 w 922893"/>
              <a:gd name="connsiteY21" fmla="*/ 289188 h 684695"/>
              <a:gd name="connsiteX22" fmla="*/ 130422 w 922893"/>
              <a:gd name="connsiteY22" fmla="*/ 315067 h 684695"/>
              <a:gd name="connsiteX23" fmla="*/ 121795 w 922893"/>
              <a:gd name="connsiteY23" fmla="*/ 366825 h 684695"/>
              <a:gd name="connsiteX24" fmla="*/ 87289 w 922893"/>
              <a:gd name="connsiteY24" fmla="*/ 375452 h 684695"/>
              <a:gd name="connsiteX25" fmla="*/ 35531 w 922893"/>
              <a:gd name="connsiteY25" fmla="*/ 392705 h 684695"/>
              <a:gd name="connsiteX26" fmla="*/ 26905 w 922893"/>
              <a:gd name="connsiteY26" fmla="*/ 487595 h 684695"/>
              <a:gd name="connsiteX27" fmla="*/ 78663 w 922893"/>
              <a:gd name="connsiteY27" fmla="*/ 539354 h 684695"/>
              <a:gd name="connsiteX28" fmla="*/ 95916 w 922893"/>
              <a:gd name="connsiteY28" fmla="*/ 565233 h 684695"/>
              <a:gd name="connsiteX29" fmla="*/ 147674 w 922893"/>
              <a:gd name="connsiteY29" fmla="*/ 599739 h 684695"/>
              <a:gd name="connsiteX30" fmla="*/ 199433 w 922893"/>
              <a:gd name="connsiteY30" fmla="*/ 625618 h 684695"/>
              <a:gd name="connsiteX31" fmla="*/ 242565 w 922893"/>
              <a:gd name="connsiteY31" fmla="*/ 616991 h 684695"/>
              <a:gd name="connsiteX32" fmla="*/ 294323 w 922893"/>
              <a:gd name="connsiteY32" fmla="*/ 599739 h 684695"/>
              <a:gd name="connsiteX33" fmla="*/ 320203 w 922893"/>
              <a:gd name="connsiteY33" fmla="*/ 582486 h 684695"/>
              <a:gd name="connsiteX34" fmla="*/ 328829 w 922893"/>
              <a:gd name="connsiteY34" fmla="*/ 522101 h 684695"/>
              <a:gd name="connsiteX35" fmla="*/ 337455 w 922893"/>
              <a:gd name="connsiteY35" fmla="*/ 496222 h 684695"/>
              <a:gd name="connsiteX36" fmla="*/ 363335 w 922893"/>
              <a:gd name="connsiteY36" fmla="*/ 478969 h 684695"/>
              <a:gd name="connsiteX37" fmla="*/ 423720 w 922893"/>
              <a:gd name="connsiteY37" fmla="*/ 504848 h 684695"/>
              <a:gd name="connsiteX38" fmla="*/ 432346 w 922893"/>
              <a:gd name="connsiteY38" fmla="*/ 530727 h 684695"/>
              <a:gd name="connsiteX39" fmla="*/ 475478 w 922893"/>
              <a:gd name="connsiteY39" fmla="*/ 573859 h 684695"/>
              <a:gd name="connsiteX40" fmla="*/ 492731 w 922893"/>
              <a:gd name="connsiteY40" fmla="*/ 599739 h 684695"/>
              <a:gd name="connsiteX41" fmla="*/ 501357 w 922893"/>
              <a:gd name="connsiteY41" fmla="*/ 660124 h 684695"/>
              <a:gd name="connsiteX42" fmla="*/ 535863 w 922893"/>
              <a:gd name="connsiteY42" fmla="*/ 668750 h 684695"/>
              <a:gd name="connsiteX43" fmla="*/ 561742 w 922893"/>
              <a:gd name="connsiteY43" fmla="*/ 677376 h 684695"/>
              <a:gd name="connsiteX44" fmla="*/ 596248 w 922893"/>
              <a:gd name="connsiteY44" fmla="*/ 642871 h 684695"/>
              <a:gd name="connsiteX45" fmla="*/ 622127 w 922893"/>
              <a:gd name="connsiteY45" fmla="*/ 625618 h 684695"/>
              <a:gd name="connsiteX46" fmla="*/ 656633 w 922893"/>
              <a:gd name="connsiteY46" fmla="*/ 642871 h 684695"/>
              <a:gd name="connsiteX47" fmla="*/ 708391 w 922893"/>
              <a:gd name="connsiteY47" fmla="*/ 677376 h 684695"/>
              <a:gd name="connsiteX48" fmla="*/ 725644 w 922893"/>
              <a:gd name="connsiteY48" fmla="*/ 651497 h 684695"/>
              <a:gd name="connsiteX49" fmla="*/ 751523 w 922893"/>
              <a:gd name="connsiteY49" fmla="*/ 634244 h 684695"/>
              <a:gd name="connsiteX50" fmla="*/ 760150 w 922893"/>
              <a:gd name="connsiteY50" fmla="*/ 608365 h 684695"/>
              <a:gd name="connsiteX51" fmla="*/ 768776 w 922893"/>
              <a:gd name="connsiteY51" fmla="*/ 573859 h 684695"/>
              <a:gd name="connsiteX52" fmla="*/ 837788 w 922893"/>
              <a:gd name="connsiteY52" fmla="*/ 565233 h 684695"/>
              <a:gd name="connsiteX53" fmla="*/ 855040 w 922893"/>
              <a:gd name="connsiteY53" fmla="*/ 539354 h 684695"/>
              <a:gd name="connsiteX54" fmla="*/ 880920 w 922893"/>
              <a:gd name="connsiteY54" fmla="*/ 530727 h 684695"/>
              <a:gd name="connsiteX55" fmla="*/ 906799 w 922893"/>
              <a:gd name="connsiteY55" fmla="*/ 504848 h 684695"/>
              <a:gd name="connsiteX56" fmla="*/ 906799 w 922893"/>
              <a:gd name="connsiteY56" fmla="*/ 409957 h 684695"/>
              <a:gd name="connsiteX57" fmla="*/ 889546 w 922893"/>
              <a:gd name="connsiteY57" fmla="*/ 384078 h 684695"/>
              <a:gd name="connsiteX58" fmla="*/ 880920 w 922893"/>
              <a:gd name="connsiteY58" fmla="*/ 358199 h 684695"/>
              <a:gd name="connsiteX59" fmla="*/ 829161 w 922893"/>
              <a:gd name="connsiteY59" fmla="*/ 358199 h 684695"/>
              <a:gd name="connsiteX60" fmla="*/ 794655 w 922893"/>
              <a:gd name="connsiteY60" fmla="*/ 366825 h 684695"/>
              <a:gd name="connsiteX61" fmla="*/ 751523 w 922893"/>
              <a:gd name="connsiteY61" fmla="*/ 340946 h 68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922893" h="684695">
                <a:moveTo>
                  <a:pt x="751523" y="340946"/>
                </a:moveTo>
                <a:cubicBezTo>
                  <a:pt x="745772" y="328007"/>
                  <a:pt x="748767" y="302468"/>
                  <a:pt x="760150" y="289188"/>
                </a:cubicBezTo>
                <a:cubicBezTo>
                  <a:pt x="769692" y="278056"/>
                  <a:pt x="790552" y="287835"/>
                  <a:pt x="803282" y="280561"/>
                </a:cubicBezTo>
                <a:cubicBezTo>
                  <a:pt x="812284" y="275417"/>
                  <a:pt x="814784" y="263308"/>
                  <a:pt x="820535" y="254682"/>
                </a:cubicBezTo>
                <a:cubicBezTo>
                  <a:pt x="811908" y="248931"/>
                  <a:pt x="801986" y="244760"/>
                  <a:pt x="794655" y="237429"/>
                </a:cubicBezTo>
                <a:cubicBezTo>
                  <a:pt x="787324" y="230098"/>
                  <a:pt x="784040" y="219514"/>
                  <a:pt x="777403" y="211550"/>
                </a:cubicBezTo>
                <a:cubicBezTo>
                  <a:pt x="769593" y="202178"/>
                  <a:pt x="760150" y="194297"/>
                  <a:pt x="751523" y="185671"/>
                </a:cubicBezTo>
                <a:cubicBezTo>
                  <a:pt x="748648" y="177044"/>
                  <a:pt x="746964" y="167924"/>
                  <a:pt x="742897" y="159791"/>
                </a:cubicBezTo>
                <a:cubicBezTo>
                  <a:pt x="738261" y="150518"/>
                  <a:pt x="727816" y="144049"/>
                  <a:pt x="725644" y="133912"/>
                </a:cubicBezTo>
                <a:cubicBezTo>
                  <a:pt x="696949" y="0"/>
                  <a:pt x="740880" y="74816"/>
                  <a:pt x="699765" y="13142"/>
                </a:cubicBezTo>
                <a:cubicBezTo>
                  <a:pt x="625003" y="16018"/>
                  <a:pt x="549898" y="14070"/>
                  <a:pt x="475478" y="21769"/>
                </a:cubicBezTo>
                <a:cubicBezTo>
                  <a:pt x="465165" y="22836"/>
                  <a:pt x="459529" y="36043"/>
                  <a:pt x="449599" y="39022"/>
                </a:cubicBezTo>
                <a:cubicBezTo>
                  <a:pt x="430124" y="44865"/>
                  <a:pt x="409342" y="44773"/>
                  <a:pt x="389214" y="47648"/>
                </a:cubicBezTo>
                <a:cubicBezTo>
                  <a:pt x="386339" y="56274"/>
                  <a:pt x="384654" y="65394"/>
                  <a:pt x="380588" y="73527"/>
                </a:cubicBezTo>
                <a:cubicBezTo>
                  <a:pt x="353640" y="127425"/>
                  <a:pt x="341903" y="101193"/>
                  <a:pt x="259818" y="108033"/>
                </a:cubicBezTo>
                <a:cubicBezTo>
                  <a:pt x="256942" y="116659"/>
                  <a:pt x="253396" y="125090"/>
                  <a:pt x="251191" y="133912"/>
                </a:cubicBezTo>
                <a:cubicBezTo>
                  <a:pt x="233404" y="205059"/>
                  <a:pt x="251648" y="149567"/>
                  <a:pt x="233939" y="211550"/>
                </a:cubicBezTo>
                <a:cubicBezTo>
                  <a:pt x="230056" y="225139"/>
                  <a:pt x="221208" y="255090"/>
                  <a:pt x="208059" y="263308"/>
                </a:cubicBezTo>
                <a:cubicBezTo>
                  <a:pt x="192637" y="272947"/>
                  <a:pt x="173554" y="274810"/>
                  <a:pt x="156301" y="280561"/>
                </a:cubicBezTo>
                <a:lnTo>
                  <a:pt x="130422" y="289188"/>
                </a:lnTo>
                <a:cubicBezTo>
                  <a:pt x="121795" y="286312"/>
                  <a:pt x="113635" y="280561"/>
                  <a:pt x="104542" y="280561"/>
                </a:cubicBezTo>
                <a:cubicBezTo>
                  <a:pt x="95449" y="280561"/>
                  <a:pt x="78663" y="280095"/>
                  <a:pt x="78663" y="289188"/>
                </a:cubicBezTo>
                <a:cubicBezTo>
                  <a:pt x="78663" y="300338"/>
                  <a:pt x="124040" y="312940"/>
                  <a:pt x="130422" y="315067"/>
                </a:cubicBezTo>
                <a:cubicBezTo>
                  <a:pt x="127546" y="332320"/>
                  <a:pt x="131961" y="352592"/>
                  <a:pt x="121795" y="366825"/>
                </a:cubicBezTo>
                <a:cubicBezTo>
                  <a:pt x="114904" y="376473"/>
                  <a:pt x="98645" y="372045"/>
                  <a:pt x="87289" y="375452"/>
                </a:cubicBezTo>
                <a:cubicBezTo>
                  <a:pt x="69870" y="380678"/>
                  <a:pt x="35531" y="392705"/>
                  <a:pt x="35531" y="392705"/>
                </a:cubicBezTo>
                <a:cubicBezTo>
                  <a:pt x="13018" y="426475"/>
                  <a:pt x="0" y="433784"/>
                  <a:pt x="26905" y="487595"/>
                </a:cubicBezTo>
                <a:cubicBezTo>
                  <a:pt x="37817" y="509418"/>
                  <a:pt x="65129" y="519053"/>
                  <a:pt x="78663" y="539354"/>
                </a:cubicBezTo>
                <a:cubicBezTo>
                  <a:pt x="84414" y="547980"/>
                  <a:pt x="88114" y="558406"/>
                  <a:pt x="95916" y="565233"/>
                </a:cubicBezTo>
                <a:cubicBezTo>
                  <a:pt x="111521" y="578887"/>
                  <a:pt x="130421" y="588237"/>
                  <a:pt x="147674" y="599739"/>
                </a:cubicBezTo>
                <a:cubicBezTo>
                  <a:pt x="181116" y="622033"/>
                  <a:pt x="163722" y="613713"/>
                  <a:pt x="199433" y="625618"/>
                </a:cubicBezTo>
                <a:cubicBezTo>
                  <a:pt x="213810" y="622742"/>
                  <a:pt x="228420" y="620849"/>
                  <a:pt x="242565" y="616991"/>
                </a:cubicBezTo>
                <a:cubicBezTo>
                  <a:pt x="260110" y="612206"/>
                  <a:pt x="294323" y="599739"/>
                  <a:pt x="294323" y="599739"/>
                </a:cubicBezTo>
                <a:cubicBezTo>
                  <a:pt x="302950" y="593988"/>
                  <a:pt x="315992" y="591960"/>
                  <a:pt x="320203" y="582486"/>
                </a:cubicBezTo>
                <a:cubicBezTo>
                  <a:pt x="328461" y="563906"/>
                  <a:pt x="324842" y="542039"/>
                  <a:pt x="328829" y="522101"/>
                </a:cubicBezTo>
                <a:cubicBezTo>
                  <a:pt x="330612" y="513185"/>
                  <a:pt x="331775" y="503322"/>
                  <a:pt x="337455" y="496222"/>
                </a:cubicBezTo>
                <a:cubicBezTo>
                  <a:pt x="343932" y="488126"/>
                  <a:pt x="354708" y="484720"/>
                  <a:pt x="363335" y="478969"/>
                </a:cubicBezTo>
                <a:cubicBezTo>
                  <a:pt x="384055" y="484149"/>
                  <a:pt x="408827" y="486231"/>
                  <a:pt x="423720" y="504848"/>
                </a:cubicBezTo>
                <a:cubicBezTo>
                  <a:pt x="429400" y="511948"/>
                  <a:pt x="428280" y="522594"/>
                  <a:pt x="432346" y="530727"/>
                </a:cubicBezTo>
                <a:cubicBezTo>
                  <a:pt x="446724" y="559483"/>
                  <a:pt x="449598" y="556606"/>
                  <a:pt x="475478" y="573859"/>
                </a:cubicBezTo>
                <a:cubicBezTo>
                  <a:pt x="481229" y="582486"/>
                  <a:pt x="489752" y="589808"/>
                  <a:pt x="492731" y="599739"/>
                </a:cubicBezTo>
                <a:cubicBezTo>
                  <a:pt x="498573" y="619214"/>
                  <a:pt x="490581" y="642882"/>
                  <a:pt x="501357" y="660124"/>
                </a:cubicBezTo>
                <a:cubicBezTo>
                  <a:pt x="507641" y="670178"/>
                  <a:pt x="524463" y="665493"/>
                  <a:pt x="535863" y="668750"/>
                </a:cubicBezTo>
                <a:cubicBezTo>
                  <a:pt x="544606" y="671248"/>
                  <a:pt x="553116" y="674501"/>
                  <a:pt x="561742" y="677376"/>
                </a:cubicBezTo>
                <a:cubicBezTo>
                  <a:pt x="618206" y="658556"/>
                  <a:pt x="562789" y="684695"/>
                  <a:pt x="596248" y="642871"/>
                </a:cubicBezTo>
                <a:cubicBezTo>
                  <a:pt x="602725" y="634775"/>
                  <a:pt x="613501" y="631369"/>
                  <a:pt x="622127" y="625618"/>
                </a:cubicBezTo>
                <a:cubicBezTo>
                  <a:pt x="633629" y="631369"/>
                  <a:pt x="645606" y="636255"/>
                  <a:pt x="656633" y="642871"/>
                </a:cubicBezTo>
                <a:cubicBezTo>
                  <a:pt x="674413" y="653539"/>
                  <a:pt x="708391" y="677376"/>
                  <a:pt x="708391" y="677376"/>
                </a:cubicBezTo>
                <a:cubicBezTo>
                  <a:pt x="714142" y="668750"/>
                  <a:pt x="718313" y="658828"/>
                  <a:pt x="725644" y="651497"/>
                </a:cubicBezTo>
                <a:cubicBezTo>
                  <a:pt x="732975" y="644166"/>
                  <a:pt x="745046" y="642340"/>
                  <a:pt x="751523" y="634244"/>
                </a:cubicBezTo>
                <a:cubicBezTo>
                  <a:pt x="757203" y="627144"/>
                  <a:pt x="757652" y="617108"/>
                  <a:pt x="760150" y="608365"/>
                </a:cubicBezTo>
                <a:cubicBezTo>
                  <a:pt x="763407" y="596965"/>
                  <a:pt x="758412" y="579617"/>
                  <a:pt x="768776" y="573859"/>
                </a:cubicBezTo>
                <a:cubicBezTo>
                  <a:pt x="789042" y="562600"/>
                  <a:pt x="814784" y="568108"/>
                  <a:pt x="837788" y="565233"/>
                </a:cubicBezTo>
                <a:cubicBezTo>
                  <a:pt x="843539" y="556607"/>
                  <a:pt x="846944" y="545831"/>
                  <a:pt x="855040" y="539354"/>
                </a:cubicBezTo>
                <a:cubicBezTo>
                  <a:pt x="862141" y="533673"/>
                  <a:pt x="873354" y="535771"/>
                  <a:pt x="880920" y="530727"/>
                </a:cubicBezTo>
                <a:cubicBezTo>
                  <a:pt x="891071" y="523960"/>
                  <a:pt x="898173" y="513474"/>
                  <a:pt x="906799" y="504848"/>
                </a:cubicBezTo>
                <a:cubicBezTo>
                  <a:pt x="920269" y="464436"/>
                  <a:pt x="922893" y="468970"/>
                  <a:pt x="906799" y="409957"/>
                </a:cubicBezTo>
                <a:cubicBezTo>
                  <a:pt x="904071" y="399955"/>
                  <a:pt x="895297" y="392704"/>
                  <a:pt x="889546" y="384078"/>
                </a:cubicBezTo>
                <a:cubicBezTo>
                  <a:pt x="886671" y="375452"/>
                  <a:pt x="887350" y="364629"/>
                  <a:pt x="880920" y="358199"/>
                </a:cubicBezTo>
                <a:cubicBezTo>
                  <a:pt x="863028" y="340308"/>
                  <a:pt x="847053" y="353087"/>
                  <a:pt x="829161" y="358199"/>
                </a:cubicBezTo>
                <a:cubicBezTo>
                  <a:pt x="817761" y="361456"/>
                  <a:pt x="806157" y="363950"/>
                  <a:pt x="794655" y="366825"/>
                </a:cubicBezTo>
                <a:cubicBezTo>
                  <a:pt x="753912" y="356640"/>
                  <a:pt x="757274" y="353885"/>
                  <a:pt x="751523" y="340946"/>
                </a:cubicBez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6590581" y="4347713"/>
            <a:ext cx="915404" cy="1112808"/>
          </a:xfrm>
          <a:custGeom>
            <a:avLst/>
            <a:gdLst>
              <a:gd name="connsiteX0" fmla="*/ 733245 w 915404"/>
              <a:gd name="connsiteY0" fmla="*/ 34506 h 1112808"/>
              <a:gd name="connsiteX1" fmla="*/ 741872 w 915404"/>
              <a:gd name="connsiteY1" fmla="*/ 60385 h 1112808"/>
              <a:gd name="connsiteX2" fmla="*/ 793630 w 915404"/>
              <a:gd name="connsiteY2" fmla="*/ 94891 h 1112808"/>
              <a:gd name="connsiteX3" fmla="*/ 828136 w 915404"/>
              <a:gd name="connsiteY3" fmla="*/ 146649 h 1112808"/>
              <a:gd name="connsiteX4" fmla="*/ 845389 w 915404"/>
              <a:gd name="connsiteY4" fmla="*/ 172529 h 1112808"/>
              <a:gd name="connsiteX5" fmla="*/ 854015 w 915404"/>
              <a:gd name="connsiteY5" fmla="*/ 207034 h 1112808"/>
              <a:gd name="connsiteX6" fmla="*/ 871268 w 915404"/>
              <a:gd name="connsiteY6" fmla="*/ 232913 h 1112808"/>
              <a:gd name="connsiteX7" fmla="*/ 879894 w 915404"/>
              <a:gd name="connsiteY7" fmla="*/ 276045 h 1112808"/>
              <a:gd name="connsiteX8" fmla="*/ 871268 w 915404"/>
              <a:gd name="connsiteY8" fmla="*/ 301925 h 1112808"/>
              <a:gd name="connsiteX9" fmla="*/ 845389 w 915404"/>
              <a:gd name="connsiteY9" fmla="*/ 284672 h 1112808"/>
              <a:gd name="connsiteX10" fmla="*/ 793630 w 915404"/>
              <a:gd name="connsiteY10" fmla="*/ 267419 h 1112808"/>
              <a:gd name="connsiteX11" fmla="*/ 767751 w 915404"/>
              <a:gd name="connsiteY11" fmla="*/ 258793 h 1112808"/>
              <a:gd name="connsiteX12" fmla="*/ 741872 w 915404"/>
              <a:gd name="connsiteY12" fmla="*/ 267419 h 1112808"/>
              <a:gd name="connsiteX13" fmla="*/ 776377 w 915404"/>
              <a:gd name="connsiteY13" fmla="*/ 345057 h 1112808"/>
              <a:gd name="connsiteX14" fmla="*/ 785004 w 915404"/>
              <a:gd name="connsiteY14" fmla="*/ 370936 h 1112808"/>
              <a:gd name="connsiteX15" fmla="*/ 767751 w 915404"/>
              <a:gd name="connsiteY15" fmla="*/ 457200 h 1112808"/>
              <a:gd name="connsiteX16" fmla="*/ 793630 w 915404"/>
              <a:gd name="connsiteY16" fmla="*/ 474453 h 1112808"/>
              <a:gd name="connsiteX17" fmla="*/ 759125 w 915404"/>
              <a:gd name="connsiteY17" fmla="*/ 517585 h 1112808"/>
              <a:gd name="connsiteX18" fmla="*/ 733245 w 915404"/>
              <a:gd name="connsiteY18" fmla="*/ 526212 h 1112808"/>
              <a:gd name="connsiteX19" fmla="*/ 759125 w 915404"/>
              <a:gd name="connsiteY19" fmla="*/ 595223 h 1112808"/>
              <a:gd name="connsiteX20" fmla="*/ 767751 w 915404"/>
              <a:gd name="connsiteY20" fmla="*/ 621102 h 1112808"/>
              <a:gd name="connsiteX21" fmla="*/ 785004 w 915404"/>
              <a:gd name="connsiteY21" fmla="*/ 646981 h 1112808"/>
              <a:gd name="connsiteX22" fmla="*/ 759125 w 915404"/>
              <a:gd name="connsiteY22" fmla="*/ 715993 h 1112808"/>
              <a:gd name="connsiteX23" fmla="*/ 776377 w 915404"/>
              <a:gd name="connsiteY23" fmla="*/ 785004 h 1112808"/>
              <a:gd name="connsiteX24" fmla="*/ 810883 w 915404"/>
              <a:gd name="connsiteY24" fmla="*/ 836762 h 1112808"/>
              <a:gd name="connsiteX25" fmla="*/ 836762 w 915404"/>
              <a:gd name="connsiteY25" fmla="*/ 854015 h 1112808"/>
              <a:gd name="connsiteX26" fmla="*/ 854015 w 915404"/>
              <a:gd name="connsiteY26" fmla="*/ 879895 h 1112808"/>
              <a:gd name="connsiteX27" fmla="*/ 905774 w 915404"/>
              <a:gd name="connsiteY27" fmla="*/ 897147 h 1112808"/>
              <a:gd name="connsiteX28" fmla="*/ 914400 w 915404"/>
              <a:gd name="connsiteY28" fmla="*/ 923027 h 1112808"/>
              <a:gd name="connsiteX29" fmla="*/ 897147 w 915404"/>
              <a:gd name="connsiteY29" fmla="*/ 974785 h 1112808"/>
              <a:gd name="connsiteX30" fmla="*/ 888521 w 915404"/>
              <a:gd name="connsiteY30" fmla="*/ 1009291 h 1112808"/>
              <a:gd name="connsiteX31" fmla="*/ 871268 w 915404"/>
              <a:gd name="connsiteY31" fmla="*/ 1035170 h 1112808"/>
              <a:gd name="connsiteX32" fmla="*/ 810883 w 915404"/>
              <a:gd name="connsiteY32" fmla="*/ 1043796 h 1112808"/>
              <a:gd name="connsiteX33" fmla="*/ 733245 w 915404"/>
              <a:gd name="connsiteY33" fmla="*/ 1112808 h 1112808"/>
              <a:gd name="connsiteX34" fmla="*/ 603849 w 915404"/>
              <a:gd name="connsiteY34" fmla="*/ 1104181 h 1112808"/>
              <a:gd name="connsiteX35" fmla="*/ 569344 w 915404"/>
              <a:gd name="connsiteY35" fmla="*/ 1052423 h 1112808"/>
              <a:gd name="connsiteX36" fmla="*/ 517585 w 915404"/>
              <a:gd name="connsiteY36" fmla="*/ 1035170 h 1112808"/>
              <a:gd name="connsiteX37" fmla="*/ 474453 w 915404"/>
              <a:gd name="connsiteY37" fmla="*/ 1043796 h 1112808"/>
              <a:gd name="connsiteX38" fmla="*/ 422694 w 915404"/>
              <a:gd name="connsiteY38" fmla="*/ 1052423 h 1112808"/>
              <a:gd name="connsiteX39" fmla="*/ 396815 w 915404"/>
              <a:gd name="connsiteY39" fmla="*/ 1061049 h 1112808"/>
              <a:gd name="connsiteX40" fmla="*/ 370936 w 915404"/>
              <a:gd name="connsiteY40" fmla="*/ 1052423 h 1112808"/>
              <a:gd name="connsiteX41" fmla="*/ 405442 w 915404"/>
              <a:gd name="connsiteY41" fmla="*/ 1009291 h 1112808"/>
              <a:gd name="connsiteX42" fmla="*/ 362310 w 915404"/>
              <a:gd name="connsiteY42" fmla="*/ 974785 h 1112808"/>
              <a:gd name="connsiteX43" fmla="*/ 336430 w 915404"/>
              <a:gd name="connsiteY43" fmla="*/ 966159 h 1112808"/>
              <a:gd name="connsiteX44" fmla="*/ 310551 w 915404"/>
              <a:gd name="connsiteY44" fmla="*/ 948906 h 1112808"/>
              <a:gd name="connsiteX45" fmla="*/ 224287 w 915404"/>
              <a:gd name="connsiteY45" fmla="*/ 966159 h 1112808"/>
              <a:gd name="connsiteX46" fmla="*/ 103517 w 915404"/>
              <a:gd name="connsiteY46" fmla="*/ 1009291 h 1112808"/>
              <a:gd name="connsiteX47" fmla="*/ 94891 w 915404"/>
              <a:gd name="connsiteY47" fmla="*/ 966159 h 1112808"/>
              <a:gd name="connsiteX48" fmla="*/ 77638 w 915404"/>
              <a:gd name="connsiteY48" fmla="*/ 914400 h 1112808"/>
              <a:gd name="connsiteX49" fmla="*/ 69011 w 915404"/>
              <a:gd name="connsiteY49" fmla="*/ 888521 h 1112808"/>
              <a:gd name="connsiteX50" fmla="*/ 0 w 915404"/>
              <a:gd name="connsiteY50" fmla="*/ 871268 h 1112808"/>
              <a:gd name="connsiteX51" fmla="*/ 17253 w 915404"/>
              <a:gd name="connsiteY51" fmla="*/ 810883 h 1112808"/>
              <a:gd name="connsiteX52" fmla="*/ 43132 w 915404"/>
              <a:gd name="connsiteY52" fmla="*/ 802257 h 1112808"/>
              <a:gd name="connsiteX53" fmla="*/ 224287 w 915404"/>
              <a:gd name="connsiteY53" fmla="*/ 793630 h 1112808"/>
              <a:gd name="connsiteX54" fmla="*/ 250166 w 915404"/>
              <a:gd name="connsiteY54" fmla="*/ 767751 h 1112808"/>
              <a:gd name="connsiteX55" fmla="*/ 267419 w 915404"/>
              <a:gd name="connsiteY55" fmla="*/ 741872 h 1112808"/>
              <a:gd name="connsiteX56" fmla="*/ 293298 w 915404"/>
              <a:gd name="connsiteY56" fmla="*/ 724619 h 1112808"/>
              <a:gd name="connsiteX57" fmla="*/ 319177 w 915404"/>
              <a:gd name="connsiteY57" fmla="*/ 698740 h 1112808"/>
              <a:gd name="connsiteX58" fmla="*/ 370936 w 915404"/>
              <a:gd name="connsiteY58" fmla="*/ 672861 h 1112808"/>
              <a:gd name="connsiteX59" fmla="*/ 405442 w 915404"/>
              <a:gd name="connsiteY59" fmla="*/ 621102 h 1112808"/>
              <a:gd name="connsiteX60" fmla="*/ 422694 w 915404"/>
              <a:gd name="connsiteY60" fmla="*/ 569344 h 1112808"/>
              <a:gd name="connsiteX61" fmla="*/ 388189 w 915404"/>
              <a:gd name="connsiteY61" fmla="*/ 319178 h 1112808"/>
              <a:gd name="connsiteX62" fmla="*/ 362310 w 915404"/>
              <a:gd name="connsiteY62" fmla="*/ 310551 h 1112808"/>
              <a:gd name="connsiteX63" fmla="*/ 276045 w 915404"/>
              <a:gd name="connsiteY63" fmla="*/ 319178 h 1112808"/>
              <a:gd name="connsiteX64" fmla="*/ 250166 w 915404"/>
              <a:gd name="connsiteY64" fmla="*/ 336430 h 1112808"/>
              <a:gd name="connsiteX65" fmla="*/ 198408 w 915404"/>
              <a:gd name="connsiteY65" fmla="*/ 353683 h 1112808"/>
              <a:gd name="connsiteX66" fmla="*/ 232913 w 915404"/>
              <a:gd name="connsiteY66" fmla="*/ 301925 h 1112808"/>
              <a:gd name="connsiteX67" fmla="*/ 267419 w 915404"/>
              <a:gd name="connsiteY67" fmla="*/ 250166 h 1112808"/>
              <a:gd name="connsiteX68" fmla="*/ 345057 w 915404"/>
              <a:gd name="connsiteY68" fmla="*/ 215661 h 1112808"/>
              <a:gd name="connsiteX69" fmla="*/ 336430 w 915404"/>
              <a:gd name="connsiteY69" fmla="*/ 146649 h 1112808"/>
              <a:gd name="connsiteX70" fmla="*/ 310551 w 915404"/>
              <a:gd name="connsiteY70" fmla="*/ 138023 h 1112808"/>
              <a:gd name="connsiteX71" fmla="*/ 276045 w 915404"/>
              <a:gd name="connsiteY71" fmla="*/ 112144 h 1112808"/>
              <a:gd name="connsiteX72" fmla="*/ 224287 w 915404"/>
              <a:gd name="connsiteY72" fmla="*/ 60385 h 1112808"/>
              <a:gd name="connsiteX73" fmla="*/ 276045 w 915404"/>
              <a:gd name="connsiteY73" fmla="*/ 43132 h 1112808"/>
              <a:gd name="connsiteX74" fmla="*/ 310551 w 915404"/>
              <a:gd name="connsiteY74" fmla="*/ 0 h 1112808"/>
              <a:gd name="connsiteX75" fmla="*/ 370936 w 915404"/>
              <a:gd name="connsiteY75" fmla="*/ 25879 h 1112808"/>
              <a:gd name="connsiteX76" fmla="*/ 379562 w 915404"/>
              <a:gd name="connsiteY76" fmla="*/ 51759 h 1112808"/>
              <a:gd name="connsiteX77" fmla="*/ 439947 w 915404"/>
              <a:gd name="connsiteY77" fmla="*/ 69012 h 1112808"/>
              <a:gd name="connsiteX78" fmla="*/ 448574 w 915404"/>
              <a:gd name="connsiteY78" fmla="*/ 103517 h 1112808"/>
              <a:gd name="connsiteX79" fmla="*/ 491706 w 915404"/>
              <a:gd name="connsiteY79" fmla="*/ 69012 h 1112808"/>
              <a:gd name="connsiteX80" fmla="*/ 517585 w 915404"/>
              <a:gd name="connsiteY80" fmla="*/ 60385 h 1112808"/>
              <a:gd name="connsiteX81" fmla="*/ 552091 w 915404"/>
              <a:gd name="connsiteY81" fmla="*/ 69012 h 1112808"/>
              <a:gd name="connsiteX82" fmla="*/ 577970 w 915404"/>
              <a:gd name="connsiteY82" fmla="*/ 77638 h 1112808"/>
              <a:gd name="connsiteX83" fmla="*/ 621102 w 915404"/>
              <a:gd name="connsiteY83" fmla="*/ 69012 h 1112808"/>
              <a:gd name="connsiteX84" fmla="*/ 646981 w 915404"/>
              <a:gd name="connsiteY84" fmla="*/ 51759 h 1112808"/>
              <a:gd name="connsiteX85" fmla="*/ 733245 w 915404"/>
              <a:gd name="connsiteY85" fmla="*/ 34506 h 11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15404" h="1112808">
                <a:moveTo>
                  <a:pt x="733245" y="34506"/>
                </a:moveTo>
                <a:cubicBezTo>
                  <a:pt x="749060" y="35944"/>
                  <a:pt x="735442" y="53955"/>
                  <a:pt x="741872" y="60385"/>
                </a:cubicBezTo>
                <a:cubicBezTo>
                  <a:pt x="756534" y="75047"/>
                  <a:pt x="793630" y="94891"/>
                  <a:pt x="793630" y="94891"/>
                </a:cubicBezTo>
                <a:lnTo>
                  <a:pt x="828136" y="146649"/>
                </a:lnTo>
                <a:lnTo>
                  <a:pt x="845389" y="172529"/>
                </a:lnTo>
                <a:cubicBezTo>
                  <a:pt x="848264" y="184031"/>
                  <a:pt x="849345" y="196137"/>
                  <a:pt x="854015" y="207034"/>
                </a:cubicBezTo>
                <a:cubicBezTo>
                  <a:pt x="858099" y="216563"/>
                  <a:pt x="867628" y="223205"/>
                  <a:pt x="871268" y="232913"/>
                </a:cubicBezTo>
                <a:cubicBezTo>
                  <a:pt x="876416" y="246641"/>
                  <a:pt x="877019" y="261668"/>
                  <a:pt x="879894" y="276045"/>
                </a:cubicBezTo>
                <a:cubicBezTo>
                  <a:pt x="877019" y="284672"/>
                  <a:pt x="880090" y="299719"/>
                  <a:pt x="871268" y="301925"/>
                </a:cubicBezTo>
                <a:cubicBezTo>
                  <a:pt x="861210" y="304440"/>
                  <a:pt x="854863" y="288883"/>
                  <a:pt x="845389" y="284672"/>
                </a:cubicBezTo>
                <a:cubicBezTo>
                  <a:pt x="828770" y="277286"/>
                  <a:pt x="810883" y="273170"/>
                  <a:pt x="793630" y="267419"/>
                </a:cubicBezTo>
                <a:lnTo>
                  <a:pt x="767751" y="258793"/>
                </a:lnTo>
                <a:cubicBezTo>
                  <a:pt x="759125" y="261668"/>
                  <a:pt x="744370" y="258676"/>
                  <a:pt x="741872" y="267419"/>
                </a:cubicBezTo>
                <a:cubicBezTo>
                  <a:pt x="730058" y="308766"/>
                  <a:pt x="753785" y="322465"/>
                  <a:pt x="776377" y="345057"/>
                </a:cubicBezTo>
                <a:cubicBezTo>
                  <a:pt x="779253" y="353683"/>
                  <a:pt x="785004" y="361843"/>
                  <a:pt x="785004" y="370936"/>
                </a:cubicBezTo>
                <a:cubicBezTo>
                  <a:pt x="785004" y="410582"/>
                  <a:pt x="778373" y="425332"/>
                  <a:pt x="767751" y="457200"/>
                </a:cubicBezTo>
                <a:cubicBezTo>
                  <a:pt x="776377" y="462951"/>
                  <a:pt x="791115" y="464395"/>
                  <a:pt x="793630" y="474453"/>
                </a:cubicBezTo>
                <a:cubicBezTo>
                  <a:pt x="811113" y="544383"/>
                  <a:pt x="787247" y="526960"/>
                  <a:pt x="759125" y="517585"/>
                </a:cubicBezTo>
                <a:cubicBezTo>
                  <a:pt x="750498" y="520461"/>
                  <a:pt x="736121" y="517585"/>
                  <a:pt x="733245" y="526212"/>
                </a:cubicBezTo>
                <a:cubicBezTo>
                  <a:pt x="724954" y="551084"/>
                  <a:pt x="747139" y="577245"/>
                  <a:pt x="759125" y="595223"/>
                </a:cubicBezTo>
                <a:cubicBezTo>
                  <a:pt x="762000" y="603849"/>
                  <a:pt x="763685" y="612969"/>
                  <a:pt x="767751" y="621102"/>
                </a:cubicBezTo>
                <a:cubicBezTo>
                  <a:pt x="772388" y="630375"/>
                  <a:pt x="783718" y="636693"/>
                  <a:pt x="785004" y="646981"/>
                </a:cubicBezTo>
                <a:cubicBezTo>
                  <a:pt x="788931" y="678397"/>
                  <a:pt x="774195" y="693386"/>
                  <a:pt x="759125" y="715993"/>
                </a:cubicBezTo>
                <a:cubicBezTo>
                  <a:pt x="761515" y="727941"/>
                  <a:pt x="768088" y="770084"/>
                  <a:pt x="776377" y="785004"/>
                </a:cubicBezTo>
                <a:cubicBezTo>
                  <a:pt x="786447" y="803130"/>
                  <a:pt x="793630" y="825260"/>
                  <a:pt x="810883" y="836762"/>
                </a:cubicBezTo>
                <a:lnTo>
                  <a:pt x="836762" y="854015"/>
                </a:lnTo>
                <a:cubicBezTo>
                  <a:pt x="842513" y="862642"/>
                  <a:pt x="845223" y="874400"/>
                  <a:pt x="854015" y="879895"/>
                </a:cubicBezTo>
                <a:cubicBezTo>
                  <a:pt x="869437" y="889534"/>
                  <a:pt x="905774" y="897147"/>
                  <a:pt x="905774" y="897147"/>
                </a:cubicBezTo>
                <a:cubicBezTo>
                  <a:pt x="908649" y="905774"/>
                  <a:pt x="915404" y="913989"/>
                  <a:pt x="914400" y="923027"/>
                </a:cubicBezTo>
                <a:cubicBezTo>
                  <a:pt x="912392" y="941102"/>
                  <a:pt x="901557" y="957142"/>
                  <a:pt x="897147" y="974785"/>
                </a:cubicBezTo>
                <a:cubicBezTo>
                  <a:pt x="894272" y="986287"/>
                  <a:pt x="893191" y="998394"/>
                  <a:pt x="888521" y="1009291"/>
                </a:cubicBezTo>
                <a:cubicBezTo>
                  <a:pt x="884437" y="1018820"/>
                  <a:pt x="880742" y="1030959"/>
                  <a:pt x="871268" y="1035170"/>
                </a:cubicBezTo>
                <a:cubicBezTo>
                  <a:pt x="852688" y="1043428"/>
                  <a:pt x="831011" y="1040921"/>
                  <a:pt x="810883" y="1043796"/>
                </a:cubicBezTo>
                <a:cubicBezTo>
                  <a:pt x="751794" y="1102886"/>
                  <a:pt x="779426" y="1082021"/>
                  <a:pt x="733245" y="1112808"/>
                </a:cubicBezTo>
                <a:lnTo>
                  <a:pt x="603849" y="1104181"/>
                </a:lnTo>
                <a:cubicBezTo>
                  <a:pt x="584392" y="1097013"/>
                  <a:pt x="589015" y="1058980"/>
                  <a:pt x="569344" y="1052423"/>
                </a:cubicBezTo>
                <a:lnTo>
                  <a:pt x="517585" y="1035170"/>
                </a:lnTo>
                <a:lnTo>
                  <a:pt x="474453" y="1043796"/>
                </a:lnTo>
                <a:cubicBezTo>
                  <a:pt x="457244" y="1046925"/>
                  <a:pt x="439768" y="1048629"/>
                  <a:pt x="422694" y="1052423"/>
                </a:cubicBezTo>
                <a:cubicBezTo>
                  <a:pt x="413818" y="1054396"/>
                  <a:pt x="405441" y="1058174"/>
                  <a:pt x="396815" y="1061049"/>
                </a:cubicBezTo>
                <a:cubicBezTo>
                  <a:pt x="388189" y="1058174"/>
                  <a:pt x="374313" y="1060866"/>
                  <a:pt x="370936" y="1052423"/>
                </a:cubicBezTo>
                <a:cubicBezTo>
                  <a:pt x="356918" y="1017378"/>
                  <a:pt x="387373" y="1015313"/>
                  <a:pt x="405442" y="1009291"/>
                </a:cubicBezTo>
                <a:cubicBezTo>
                  <a:pt x="340388" y="987606"/>
                  <a:pt x="418055" y="1019380"/>
                  <a:pt x="362310" y="974785"/>
                </a:cubicBezTo>
                <a:cubicBezTo>
                  <a:pt x="355209" y="969105"/>
                  <a:pt x="345057" y="969034"/>
                  <a:pt x="336430" y="966159"/>
                </a:cubicBezTo>
                <a:cubicBezTo>
                  <a:pt x="327804" y="960408"/>
                  <a:pt x="320855" y="950051"/>
                  <a:pt x="310551" y="948906"/>
                </a:cubicBezTo>
                <a:cubicBezTo>
                  <a:pt x="295905" y="947279"/>
                  <a:pt x="242677" y="961561"/>
                  <a:pt x="224287" y="966159"/>
                </a:cubicBezTo>
                <a:cubicBezTo>
                  <a:pt x="196084" y="1050765"/>
                  <a:pt x="225157" y="1019427"/>
                  <a:pt x="103517" y="1009291"/>
                </a:cubicBezTo>
                <a:cubicBezTo>
                  <a:pt x="100642" y="994914"/>
                  <a:pt x="98749" y="980304"/>
                  <a:pt x="94891" y="966159"/>
                </a:cubicBezTo>
                <a:cubicBezTo>
                  <a:pt x="90106" y="948614"/>
                  <a:pt x="83389" y="931653"/>
                  <a:pt x="77638" y="914400"/>
                </a:cubicBezTo>
                <a:cubicBezTo>
                  <a:pt x="74762" y="905774"/>
                  <a:pt x="77637" y="891396"/>
                  <a:pt x="69011" y="888521"/>
                </a:cubicBezTo>
                <a:cubicBezTo>
                  <a:pt x="29222" y="875259"/>
                  <a:pt x="52048" y="881678"/>
                  <a:pt x="0" y="871268"/>
                </a:cubicBezTo>
                <a:cubicBezTo>
                  <a:pt x="74" y="870972"/>
                  <a:pt x="13129" y="815007"/>
                  <a:pt x="17253" y="810883"/>
                </a:cubicBezTo>
                <a:cubicBezTo>
                  <a:pt x="23683" y="804453"/>
                  <a:pt x="34070" y="803012"/>
                  <a:pt x="43132" y="802257"/>
                </a:cubicBezTo>
                <a:cubicBezTo>
                  <a:pt x="103377" y="797237"/>
                  <a:pt x="163902" y="796506"/>
                  <a:pt x="224287" y="793630"/>
                </a:cubicBezTo>
                <a:cubicBezTo>
                  <a:pt x="232913" y="785004"/>
                  <a:pt x="242356" y="777123"/>
                  <a:pt x="250166" y="767751"/>
                </a:cubicBezTo>
                <a:cubicBezTo>
                  <a:pt x="256803" y="759786"/>
                  <a:pt x="260088" y="749203"/>
                  <a:pt x="267419" y="741872"/>
                </a:cubicBezTo>
                <a:cubicBezTo>
                  <a:pt x="274750" y="734541"/>
                  <a:pt x="285333" y="731256"/>
                  <a:pt x="293298" y="724619"/>
                </a:cubicBezTo>
                <a:cubicBezTo>
                  <a:pt x="302670" y="716809"/>
                  <a:pt x="309805" y="706550"/>
                  <a:pt x="319177" y="698740"/>
                </a:cubicBezTo>
                <a:cubicBezTo>
                  <a:pt x="341474" y="680159"/>
                  <a:pt x="344999" y="681506"/>
                  <a:pt x="370936" y="672861"/>
                </a:cubicBezTo>
                <a:cubicBezTo>
                  <a:pt x="382438" y="655608"/>
                  <a:pt x="398885" y="640774"/>
                  <a:pt x="405442" y="621102"/>
                </a:cubicBezTo>
                <a:lnTo>
                  <a:pt x="422694" y="569344"/>
                </a:lnTo>
                <a:cubicBezTo>
                  <a:pt x="419956" y="498153"/>
                  <a:pt x="465936" y="371010"/>
                  <a:pt x="388189" y="319178"/>
                </a:cubicBezTo>
                <a:cubicBezTo>
                  <a:pt x="380623" y="314134"/>
                  <a:pt x="370936" y="313427"/>
                  <a:pt x="362310" y="310551"/>
                </a:cubicBezTo>
                <a:cubicBezTo>
                  <a:pt x="333555" y="313427"/>
                  <a:pt x="304203" y="312680"/>
                  <a:pt x="276045" y="319178"/>
                </a:cubicBezTo>
                <a:cubicBezTo>
                  <a:pt x="265943" y="321509"/>
                  <a:pt x="259640" y="332219"/>
                  <a:pt x="250166" y="336430"/>
                </a:cubicBezTo>
                <a:cubicBezTo>
                  <a:pt x="233547" y="343816"/>
                  <a:pt x="198408" y="353683"/>
                  <a:pt x="198408" y="353683"/>
                </a:cubicBezTo>
                <a:cubicBezTo>
                  <a:pt x="214905" y="304190"/>
                  <a:pt x="195220" y="350388"/>
                  <a:pt x="232913" y="301925"/>
                </a:cubicBezTo>
                <a:cubicBezTo>
                  <a:pt x="245643" y="285557"/>
                  <a:pt x="247748" y="256723"/>
                  <a:pt x="267419" y="250166"/>
                </a:cubicBezTo>
                <a:cubicBezTo>
                  <a:pt x="329013" y="229634"/>
                  <a:pt x="304045" y="243000"/>
                  <a:pt x="345057" y="215661"/>
                </a:cubicBezTo>
                <a:cubicBezTo>
                  <a:pt x="351384" y="184027"/>
                  <a:pt x="364880" y="169409"/>
                  <a:pt x="336430" y="146649"/>
                </a:cubicBezTo>
                <a:cubicBezTo>
                  <a:pt x="329330" y="140969"/>
                  <a:pt x="319177" y="140898"/>
                  <a:pt x="310551" y="138023"/>
                </a:cubicBezTo>
                <a:cubicBezTo>
                  <a:pt x="299049" y="129397"/>
                  <a:pt x="286732" y="121762"/>
                  <a:pt x="276045" y="112144"/>
                </a:cubicBezTo>
                <a:cubicBezTo>
                  <a:pt x="257909" y="95822"/>
                  <a:pt x="224287" y="60385"/>
                  <a:pt x="224287" y="60385"/>
                </a:cubicBezTo>
                <a:cubicBezTo>
                  <a:pt x="241540" y="54634"/>
                  <a:pt x="270294" y="60385"/>
                  <a:pt x="276045" y="43132"/>
                </a:cubicBezTo>
                <a:cubicBezTo>
                  <a:pt x="287951" y="7417"/>
                  <a:pt x="277106" y="22297"/>
                  <a:pt x="310551" y="0"/>
                </a:cubicBezTo>
                <a:cubicBezTo>
                  <a:pt x="331269" y="5180"/>
                  <a:pt x="356044" y="7264"/>
                  <a:pt x="370936" y="25879"/>
                </a:cubicBezTo>
                <a:cubicBezTo>
                  <a:pt x="376616" y="32980"/>
                  <a:pt x="373132" y="45329"/>
                  <a:pt x="379562" y="51759"/>
                </a:cubicBezTo>
                <a:cubicBezTo>
                  <a:pt x="383685" y="55882"/>
                  <a:pt x="439651" y="68938"/>
                  <a:pt x="439947" y="69012"/>
                </a:cubicBezTo>
                <a:cubicBezTo>
                  <a:pt x="442823" y="80514"/>
                  <a:pt x="439089" y="96404"/>
                  <a:pt x="448574" y="103517"/>
                </a:cubicBezTo>
                <a:cubicBezTo>
                  <a:pt x="468158" y="118205"/>
                  <a:pt x="487801" y="72136"/>
                  <a:pt x="491706" y="69012"/>
                </a:cubicBezTo>
                <a:cubicBezTo>
                  <a:pt x="498806" y="63332"/>
                  <a:pt x="508959" y="63261"/>
                  <a:pt x="517585" y="60385"/>
                </a:cubicBezTo>
                <a:cubicBezTo>
                  <a:pt x="529087" y="63261"/>
                  <a:pt x="540691" y="65755"/>
                  <a:pt x="552091" y="69012"/>
                </a:cubicBezTo>
                <a:cubicBezTo>
                  <a:pt x="560834" y="71510"/>
                  <a:pt x="568877" y="77638"/>
                  <a:pt x="577970" y="77638"/>
                </a:cubicBezTo>
                <a:cubicBezTo>
                  <a:pt x="592632" y="77638"/>
                  <a:pt x="606725" y="71887"/>
                  <a:pt x="621102" y="69012"/>
                </a:cubicBezTo>
                <a:cubicBezTo>
                  <a:pt x="629728" y="63261"/>
                  <a:pt x="636844" y="53931"/>
                  <a:pt x="646981" y="51759"/>
                </a:cubicBezTo>
                <a:cubicBezTo>
                  <a:pt x="678037" y="45104"/>
                  <a:pt x="717430" y="33068"/>
                  <a:pt x="733245" y="34506"/>
                </a:cubicBez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scocia-0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0364" y="1428736"/>
            <a:ext cx="1323976" cy="871538"/>
          </a:xfrm>
          <a:prstGeom prst="rect">
            <a:avLst/>
          </a:prstGeom>
        </p:spPr>
      </p:pic>
      <p:sp>
        <p:nvSpPr>
          <p:cNvPr id="15" name="Содержимое 2"/>
          <p:cNvSpPr txBox="1">
            <a:spLocks/>
          </p:cNvSpPr>
          <p:nvPr/>
        </p:nvSpPr>
        <p:spPr>
          <a:xfrm>
            <a:off x="428596" y="2643182"/>
            <a:ext cx="4186238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lgerian" pitchFamily="82" charset="0"/>
              </a:rPr>
              <a:t>Northern Ireland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14345" name="Picture 9" descr="http://sfw.so/uploads/posts/2008-03/1206535867_animated_ulster_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28926" y="2714620"/>
            <a:ext cx="1357322" cy="893490"/>
          </a:xfrm>
          <a:prstGeom prst="rect">
            <a:avLst/>
          </a:prstGeom>
          <a:noFill/>
        </p:spPr>
      </p:pic>
      <p:sp>
        <p:nvSpPr>
          <p:cNvPr id="17" name="Содержимое 2"/>
          <p:cNvSpPr txBox="1">
            <a:spLocks/>
          </p:cNvSpPr>
          <p:nvPr/>
        </p:nvSpPr>
        <p:spPr>
          <a:xfrm>
            <a:off x="428596" y="4143380"/>
            <a:ext cx="4186238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lgerian" pitchFamily="82" charset="0"/>
              </a:rPr>
              <a:t>England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18" name="Рисунок 17" descr="Animated-Flag-England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28926" y="4000504"/>
            <a:ext cx="1285884" cy="846463"/>
          </a:xfrm>
          <a:prstGeom prst="rect">
            <a:avLst/>
          </a:prstGeom>
        </p:spPr>
      </p:pic>
      <p:sp>
        <p:nvSpPr>
          <p:cNvPr id="19" name="Содержимое 2"/>
          <p:cNvSpPr txBox="1">
            <a:spLocks/>
          </p:cNvSpPr>
          <p:nvPr/>
        </p:nvSpPr>
        <p:spPr>
          <a:xfrm>
            <a:off x="428596" y="5143512"/>
            <a:ext cx="4186238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lgerian" pitchFamily="82" charset="0"/>
              </a:rPr>
              <a:t>Wales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20" name="Рисунок 19" descr="wales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57488" y="5000636"/>
            <a:ext cx="1357322" cy="893489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214414" y="285728"/>
            <a:ext cx="23920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  <a:t>Kingdom</a:t>
            </a:r>
            <a: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  <a:t>s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  <p:bldP spid="12" grpId="0" animBg="1"/>
      <p:bldP spid="13" grpId="0" animBg="1"/>
      <p:bldP spid="15" grpId="0" build="p"/>
      <p:bldP spid="17" grpId="0" build="p"/>
      <p:bldP spid="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novgod199.ucoz.ru/shotlandi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464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Traditions of Scotland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928802"/>
            <a:ext cx="8215370" cy="1143008"/>
          </a:xfrm>
        </p:spPr>
        <p:txBody>
          <a:bodyPr>
            <a:normAutofit/>
          </a:bodyPr>
          <a:lstStyle/>
          <a:p>
            <a:r>
              <a:rPr lang="en-US" sz="2700" dirty="0" smtClean="0">
                <a:latin typeface="Algerian" pitchFamily="82" charset="0"/>
              </a:rPr>
              <a:t>The tradition of the Scottish armed forces to wear the kilt</a:t>
            </a:r>
            <a:endParaRPr lang="ru-RU" sz="27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214422"/>
            <a:ext cx="15824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lgerian" pitchFamily="82" charset="0"/>
              </a:rPr>
              <a:t>Facts</a:t>
            </a:r>
            <a:endParaRPr lang="ru-RU" sz="36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71472" y="2928934"/>
            <a:ext cx="8258204" cy="1471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71472" y="3000372"/>
            <a:ext cx="8215370" cy="1143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lgerian" pitchFamily="82" charset="0"/>
              </a:rPr>
              <a:t>The dance also belongs to the tradition of Scotland, which the inhabitants keep it carefully and earnestly</a:t>
            </a:r>
            <a:r>
              <a:rPr lang="en-US" sz="3200" dirty="0" smtClean="0"/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4" name="Picture 4" descr="http://warweapons.ru/wp-content/uploads/2014/01/wpid-HMPE_ZQWJ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02" y="1357298"/>
            <a:ext cx="1500198" cy="4279090"/>
          </a:xfrm>
          <a:prstGeom prst="rect">
            <a:avLst/>
          </a:prstGeom>
          <a:noFill/>
        </p:spPr>
      </p:pic>
      <p:pic>
        <p:nvPicPr>
          <p:cNvPr id="15366" name="Picture 6" descr="http://dance2014.ucoz.ru/_si/0/245103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4143380"/>
            <a:ext cx="4357718" cy="2444722"/>
          </a:xfrm>
          <a:prstGeom prst="rect">
            <a:avLst/>
          </a:prstGeom>
          <a:noFill/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500034" y="4214818"/>
            <a:ext cx="8215370" cy="1143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lgerian" pitchFamily="82" charset="0"/>
              </a:rPr>
              <a:t>Sports tradition of Scotland throwing the core attached to the stick.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15368" name="Picture 8" descr="http://mtdata.ru/u25/photoDF78/20950367743-0/origin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1500174"/>
            <a:ext cx="4000528" cy="300039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kikfon.ru/images/201311/kikfon_28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832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Traditions of Northern Ireland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7972452" cy="1543048"/>
          </a:xfrm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In both Irelands love to celebrate St. Patrick's day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214422"/>
            <a:ext cx="15824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lgerian" pitchFamily="82" charset="0"/>
              </a:rPr>
              <a:t>Facts</a:t>
            </a:r>
            <a:endParaRPr lang="ru-RU" sz="36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3071810"/>
            <a:ext cx="7972452" cy="1543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lgerian" pitchFamily="82" charset="0"/>
              </a:rPr>
              <a:t>Irishmen are not indifferent to alcohol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16388" name="Picture 4" descr="http://i5.pixs.ru/storage/0/5/0/7dcc2ddb95_8893278_3548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3571876"/>
            <a:ext cx="2428892" cy="2626673"/>
          </a:xfrm>
          <a:prstGeom prst="rect">
            <a:avLst/>
          </a:prstGeom>
          <a:noFill/>
        </p:spPr>
      </p:pic>
      <p:pic>
        <p:nvPicPr>
          <p:cNvPr id="16390" name="Picture 6" descr="http://cs10697.vk.me/u49921636/-12/x_1ca8b1f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2857496"/>
            <a:ext cx="4929222" cy="3427605"/>
          </a:xfrm>
          <a:prstGeom prst="rect">
            <a:avLst/>
          </a:prstGeom>
          <a:noFill/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500034" y="4143380"/>
            <a:ext cx="7972452" cy="1543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lgerian" pitchFamily="82" charset="0"/>
              </a:rPr>
              <a:t>The Irish are known for their dancing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16392" name="Picture 8" descr="http://www.booking-agency.ru/zakaz-prazdnik/images/artist-1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1643050"/>
            <a:ext cx="5857884" cy="390373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vistanews.ru/uploads/posts/2015-10/1445876522_v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466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58204" cy="132873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lgerian" pitchFamily="82" charset="0"/>
              </a:rPr>
              <a:t>Tea is an integral part of the lives of Britons, as potatoes or bread. There is even a saying: "Seven cups of tea will help Wake up, nine cups will help you sleep".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357166"/>
            <a:ext cx="4931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Old English Text MT" pitchFamily="66" charset="0"/>
              </a:rPr>
              <a:t>English tradition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28596" y="3071810"/>
            <a:ext cx="8258204" cy="1328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lgerian" pitchFamily="82" charset="0"/>
              </a:rPr>
              <a:t>The British are a nation of couch potatoes. They say: "My home is my castle" and I don't like that the neighbors interfered in their lives.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7416" name="Picture 8" descr="http://www.facade-project.ru/images/cms/data/znamenitye_fasady/london-tauer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785794"/>
            <a:ext cx="8108145" cy="5405430"/>
          </a:xfrm>
          <a:prstGeom prst="rect">
            <a:avLst/>
          </a:prstGeom>
          <a:noFill/>
        </p:spPr>
      </p:pic>
      <p:pic>
        <p:nvPicPr>
          <p:cNvPr id="17418" name="Picture 10" descr="http://englishgid.ru/wp-content/uploads/2014/01/tea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2928934"/>
            <a:ext cx="5715000" cy="321945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globustur.spb.ru/resources/catalog/images/01648d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Traditions Of Wales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186766" cy="1471610"/>
          </a:xfrm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Wales Kingdom of honor he's known her since ancient times</a:t>
            </a:r>
            <a:endParaRPr lang="ru-RU" dirty="0"/>
          </a:p>
        </p:txBody>
      </p:sp>
      <p:pic>
        <p:nvPicPr>
          <p:cNvPr id="18436" name="Picture 4" descr="http://x-files.org.ua/images/articles/korol_artur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714356"/>
            <a:ext cx="8096250" cy="577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img11.nnm.me/3/6/9/1/2/d804cc99cc2be3cd6946f36f1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2285984" y="785794"/>
            <a:ext cx="4929222" cy="5072098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2500306"/>
            <a:ext cx="2672527" cy="14465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Right">
              <a:avLst/>
            </a:prstTxWarp>
            <a:spAutoFit/>
          </a:bodyPr>
          <a:lstStyle/>
          <a:p>
            <a:pPr algn="ctr"/>
            <a:r>
              <a:rPr lang="en-US" sz="8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Freestyle Script" pitchFamily="66" charset="0"/>
              </a:rPr>
              <a:t>The End</a:t>
            </a:r>
            <a:endParaRPr lang="ru-RU" sz="8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171</Words>
  <Application>Microsoft Office PowerPoint</Application>
  <PresentationFormat>Экран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Traditions of Scotland</vt:lpstr>
      <vt:lpstr>Traditions of Northern Ireland</vt:lpstr>
      <vt:lpstr>Слайд 5</vt:lpstr>
      <vt:lpstr>Traditions Of Wales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 Самородский</dc:creator>
  <cp:lastModifiedBy>Дмитрий Самородский</cp:lastModifiedBy>
  <cp:revision>27</cp:revision>
  <dcterms:created xsi:type="dcterms:W3CDTF">2016-04-19T16:22:07Z</dcterms:created>
  <dcterms:modified xsi:type="dcterms:W3CDTF">2016-04-19T19:17:38Z</dcterms:modified>
</cp:coreProperties>
</file>