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5.png" ContentType="image/png"/>
  <Override PartName="/ppt/media/image1.png" ContentType="image/pn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10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720" y="360"/>
            <a:ext cx="10079640" cy="755856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720" y="360"/>
            <a:ext cx="10079640" cy="755856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 descr=""/>
          <p:cNvPicPr/>
          <p:nvPr/>
        </p:nvPicPr>
        <p:blipFill>
          <a:blip r:embed="rId2"/>
          <a:stretch/>
        </p:blipFill>
        <p:spPr>
          <a:xfrm>
            <a:off x="720" y="360"/>
            <a:ext cx="10079640" cy="7558560"/>
          </a:xfrm>
          <a:prstGeom prst="rect">
            <a:avLst/>
          </a:prstGeom>
          <a:ln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2"/>
          <p:cNvSpPr/>
          <p:nvPr/>
        </p:nvSpPr>
        <p:spPr>
          <a:xfrm>
            <a:off x="504000" y="1769040"/>
            <a:ext cx="907056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3"/>
          <p:cNvSpPr/>
          <p:nvPr/>
        </p:nvSpPr>
        <p:spPr>
          <a:xfrm>
            <a:off x="504000" y="287640"/>
            <a:ext cx="9072000" cy="124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r>
              <a:rPr b="1" i="1" lang="ru-RU" sz="3600" strike="noStrike">
                <a:solidFill>
                  <a:srgbClr val="000000"/>
                </a:solidFill>
                <a:latin typeface="Comic Sans MS"/>
                <a:ea typeface="DejaVu Sans"/>
              </a:rPr>
              <a:t>Ярославль</a:t>
            </a:r>
            <a:endParaRPr/>
          </a:p>
        </p:txBody>
      </p:sp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648000" y="1944000"/>
            <a:ext cx="8783280" cy="4967280"/>
          </a:xfrm>
          <a:prstGeom prst="rect">
            <a:avLst/>
          </a:prstGeom>
          <a:ln>
            <a:noFill/>
          </a:ln>
        </p:spPr>
      </p:pic>
      <p:sp>
        <p:nvSpPr>
          <p:cNvPr id="115" name="CustomShape 4"/>
          <p:cNvSpPr/>
          <p:nvPr/>
        </p:nvSpPr>
        <p:spPr>
          <a:xfrm>
            <a:off x="5688000" y="6912000"/>
            <a:ext cx="7127280" cy="104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lang="ru-RU" strike="noStrike">
                <a:solidFill>
                  <a:srgbClr val="808080"/>
                </a:solidFill>
                <a:latin typeface="Comic Sans MS"/>
                <a:ea typeface="DejaVu Sans"/>
              </a:rPr>
              <a:t>Подготовила: Вовченко Алина 9В</a:t>
            </a:r>
            <a:endParaRPr/>
          </a:p>
        </p:txBody>
      </p:sp>
    </p:spTree>
  </p:cSld>
  <p:transition spd="med">
    <p:wheel spokes="2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936000" y="2448000"/>
            <a:ext cx="4031280" cy="397584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6048000" y="1440000"/>
            <a:ext cx="2961720" cy="496728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504000" y="272880"/>
            <a:ext cx="9072000" cy="127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r>
              <a:rPr b="1" i="1" lang="ru-RU" sz="3600" strike="noStrike">
                <a:solidFill>
                  <a:srgbClr val="000000"/>
                </a:solidFill>
                <a:latin typeface="Comic Sans MS"/>
                <a:ea typeface="DejaVu Sans"/>
              </a:rPr>
              <a:t>Флаг и Герб</a:t>
            </a:r>
            <a:endParaRPr/>
          </a:p>
          <a:p>
            <a:r>
              <a:rPr b="1" i="1" lang="ru-RU" sz="3600" strike="noStrike">
                <a:solidFill>
                  <a:srgbClr val="000000"/>
                </a:solidFill>
                <a:latin typeface="Comic Sans MS"/>
                <a:ea typeface="DejaVu Sans"/>
              </a:rPr>
              <a:t>Ярославля</a:t>
            </a:r>
            <a:endParaRPr/>
          </a:p>
        </p:txBody>
      </p:sp>
    </p:spTree>
  </p:cSld>
  <p:transition spd="med">
    <p:wheel spokes="2"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504000" y="287640"/>
            <a:ext cx="9072000" cy="124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r>
              <a:rPr b="1" i="1" lang="ru-RU" sz="3600" strike="noStrike">
                <a:solidFill>
                  <a:srgbClr val="000000"/>
                </a:solidFill>
                <a:latin typeface="Comic Sans MS"/>
                <a:ea typeface="DejaVu Sans"/>
              </a:rPr>
              <a:t>О Городе</a:t>
            </a:r>
            <a:endParaRPr/>
          </a:p>
        </p:txBody>
      </p:sp>
      <p:sp>
        <p:nvSpPr>
          <p:cNvPr id="120" name="CustomShape 2"/>
          <p:cNvSpPr/>
          <p:nvPr/>
        </p:nvSpPr>
        <p:spPr>
          <a:xfrm>
            <a:off x="504000" y="1823760"/>
            <a:ext cx="9072000" cy="438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Основан</a:t>
            </a: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	</a:t>
            </a: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-в 1010 году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Первое упоминание-1071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Население-↗603 961 человек (2015)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ru-RU" sz="2600" strike="noStrike">
                <a:solidFill>
                  <a:srgbClr val="000000"/>
                </a:solidFill>
                <a:latin typeface="Comic Sans MS"/>
                <a:ea typeface="DejaVu Sans"/>
              </a:rPr>
              <a:t>Часовой пояс-UTC+3</a:t>
            </a:r>
            <a:endParaRPr/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792000" y="4320000"/>
            <a:ext cx="8351640" cy="2903760"/>
          </a:xfrm>
          <a:prstGeom prst="rect">
            <a:avLst/>
          </a:prstGeom>
          <a:ln>
            <a:noFill/>
          </a:ln>
        </p:spPr>
      </p:pic>
    </p:spTree>
  </p:cSld>
  <p:transition spd="med">
    <p:wheel spokes="2"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504000" y="575640"/>
            <a:ext cx="7199640" cy="71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r>
              <a:rPr b="1" i="1" lang="ru-RU" sz="3600" strike="noStrike">
                <a:solidFill>
                  <a:srgbClr val="000000"/>
                </a:solidFill>
                <a:latin typeface="Comic Sans MS"/>
                <a:ea typeface="DejaVu Sans"/>
              </a:rPr>
              <a:t>Климат Города</a:t>
            </a:r>
            <a:endParaRPr/>
          </a:p>
        </p:txBody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514080" y="2088000"/>
            <a:ext cx="9133200" cy="4479840"/>
          </a:xfrm>
          <a:prstGeom prst="rect">
            <a:avLst/>
          </a:prstGeom>
          <a:ln>
            <a:noFill/>
          </a:ln>
        </p:spPr>
      </p:pic>
    </p:spTree>
  </p:cSld>
  <p:transition spd="med">
    <p:wheel spokes="2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 descr=""/>
          <p:cNvPicPr/>
          <p:nvPr/>
        </p:nvPicPr>
        <p:blipFill>
          <a:blip r:embed="rId1"/>
          <a:stretch/>
        </p:blipFill>
        <p:spPr>
          <a:xfrm>
            <a:off x="0" y="-1080"/>
            <a:ext cx="10080720" cy="7489080"/>
          </a:xfrm>
          <a:prstGeom prst="rect">
            <a:avLst/>
          </a:prstGeom>
          <a:ln>
            <a:noFill/>
          </a:ln>
        </p:spPr>
      </p:pic>
    </p:spTree>
  </p:cSld>
  <p:transition spd="med">
    <p:wheel spokes="2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