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7" r:id="rId4"/>
    <p:sldId id="266" r:id="rId5"/>
    <p:sldId id="267" r:id="rId6"/>
    <p:sldId id="258" r:id="rId7"/>
    <p:sldId id="259" r:id="rId8"/>
    <p:sldId id="262" r:id="rId9"/>
    <p:sldId id="261" r:id="rId10"/>
    <p:sldId id="263" r:id="rId11"/>
    <p:sldId id="264" r:id="rId12"/>
    <p:sldId id="265" r:id="rId13"/>
    <p:sldId id="268" r:id="rId14"/>
    <p:sldId id="269" r:id="rId15"/>
    <p:sldId id="271" r:id="rId16"/>
    <p:sldId id="270" r:id="rId17"/>
    <p:sldId id="275" r:id="rId18"/>
    <p:sldId id="272" r:id="rId19"/>
    <p:sldId id="273" r:id="rId20"/>
    <p:sldId id="282" r:id="rId21"/>
    <p:sldId id="274" r:id="rId22"/>
    <p:sldId id="276" r:id="rId23"/>
    <p:sldId id="277" r:id="rId24"/>
    <p:sldId id="278" r:id="rId25"/>
    <p:sldId id="279" r:id="rId26"/>
    <p:sldId id="280" r:id="rId27"/>
    <p:sldId id="281" r:id="rId28"/>
    <p:sldId id="283" r:id="rId29"/>
    <p:sldId id="291" r:id="rId30"/>
    <p:sldId id="290" r:id="rId31"/>
    <p:sldId id="289" r:id="rId32"/>
    <p:sldId id="286" r:id="rId33"/>
    <p:sldId id="284" r:id="rId34"/>
    <p:sldId id="285" r:id="rId35"/>
    <p:sldId id="288" r:id="rId36"/>
    <p:sldId id="292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44" d="100"/>
          <a:sy n="44" d="100"/>
        </p:scale>
        <p:origin x="-123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428604"/>
            <a:ext cx="7643866" cy="1571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ru-RU" sz="4400" kern="10" dirty="0" smtClean="0">
                <a:ln w="9525">
                  <a:solidFill>
                    <a:srgbClr val="990033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Луганская область</a:t>
            </a: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ru-RU" sz="4400" kern="10" dirty="0" smtClean="0">
                <a:ln w="9525">
                  <a:solidFill>
                    <a:srgbClr val="990033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город Попасная , ДОУ № 6</a:t>
            </a:r>
            <a:endParaRPr lang="ru-RU" sz="4400" kern="10" dirty="0">
              <a:ln w="9525">
                <a:solidFill>
                  <a:srgbClr val="990033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1928802"/>
            <a:ext cx="338906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kern="10" dirty="0" smtClean="0">
                <a:ln w="9525">
                  <a:solidFill>
                    <a:srgbClr val="FF00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    «Родничок</a:t>
            </a:r>
            <a:r>
              <a:rPr lang="ru-RU" sz="4000" kern="10" dirty="0" smtClean="0">
                <a:ln w="9525">
                  <a:solidFill>
                    <a:srgbClr val="FF00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"</a:t>
            </a:r>
            <a:endParaRPr lang="ru-RU" sz="4000" dirty="0">
              <a:gradFill rotWithShape="1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</a:endParaRPr>
          </a:p>
        </p:txBody>
      </p:sp>
      <p:pic>
        <p:nvPicPr>
          <p:cNvPr id="7" name="Рисунок 6" descr="SDC174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529039">
            <a:off x="364339" y="2475445"/>
            <a:ext cx="3561853" cy="29366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8" descr="G:\DSC_00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38284">
            <a:off x="4052314" y="3049996"/>
            <a:ext cx="4782390" cy="33171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F:\ясли\PA130802.JP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 l="21574" r="24490" b="23287"/>
          <a:stretch>
            <a:fillRect/>
          </a:stretch>
        </p:blipFill>
        <p:spPr bwMode="auto">
          <a:xfrm>
            <a:off x="5715008" y="3502654"/>
            <a:ext cx="3286148" cy="32606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2" descr="F:\ясли\PA130808.JPG"/>
          <p:cNvPicPr>
            <a:picLocks noChangeAspect="1" noChangeArrowheads="1"/>
          </p:cNvPicPr>
          <p:nvPr/>
        </p:nvPicPr>
        <p:blipFill>
          <a:blip r:embed="rId3" cstate="print">
            <a:lum bright="-10000"/>
          </a:blip>
          <a:srcRect l="7460" r="6754"/>
          <a:stretch>
            <a:fillRect/>
          </a:stretch>
        </p:blipFill>
        <p:spPr bwMode="auto">
          <a:xfrm>
            <a:off x="285719" y="3643314"/>
            <a:ext cx="3432097" cy="3000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2" descr="F:\ясли\PA120812.JPG"/>
          <p:cNvPicPr>
            <a:picLocks noChangeAspect="1" noChangeArrowheads="1"/>
          </p:cNvPicPr>
          <p:nvPr/>
        </p:nvPicPr>
        <p:blipFill>
          <a:blip r:embed="rId4" cstate="print">
            <a:lum bright="20000" contrast="40000"/>
          </a:blip>
          <a:srcRect l="6171" t="27547" r="21561" b="14066"/>
          <a:stretch>
            <a:fillRect/>
          </a:stretch>
        </p:blipFill>
        <p:spPr bwMode="auto">
          <a:xfrm rot="963617">
            <a:off x="4970991" y="893491"/>
            <a:ext cx="3673097" cy="22133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 rot="1016955">
            <a:off x="6035782" y="329142"/>
            <a:ext cx="2345953" cy="589813"/>
          </a:xfrm>
          <a:prstGeom prst="rect">
            <a:avLst/>
          </a:prstGeom>
          <a:noFill/>
        </p:spPr>
        <p:txBody>
          <a:bodyPr wrap="none" rtlCol="0">
            <a:prstTxWarp prst="textChevron">
              <a:avLst/>
            </a:prstTxWarp>
            <a:spAutoFit/>
          </a:bodyPr>
          <a:lstStyle/>
          <a:p>
            <a:r>
              <a:rPr lang="ru-RU" sz="3200" b="1" dirty="0" smtClean="0">
                <a:gradFill>
                  <a:gsLst>
                    <a:gs pos="3700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</a:rPr>
              <a:t>«Светлячок</a:t>
            </a:r>
            <a:r>
              <a:rPr lang="ru-RU" sz="3200" dirty="0" smtClean="0">
                <a:gradFill>
                  <a:gsLst>
                    <a:gs pos="3700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</a:rPr>
              <a:t>»</a:t>
            </a:r>
            <a:endParaRPr lang="ru-RU" sz="3200" dirty="0">
              <a:gradFill>
                <a:gsLst>
                  <a:gs pos="3700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2910" y="714356"/>
            <a:ext cx="430765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Работает три группы</a:t>
            </a:r>
          </a:p>
          <a:p>
            <a:pPr algn="ctr"/>
            <a:r>
              <a:rPr lang="ru-RU" sz="3600" b="1" dirty="0" smtClean="0"/>
              <a:t>раннего возраста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F:\ясли\PA140742.JPG"/>
          <p:cNvPicPr>
            <a:picLocks noChangeAspect="1" noChangeArrowheads="1"/>
          </p:cNvPicPr>
          <p:nvPr/>
        </p:nvPicPr>
        <p:blipFill>
          <a:blip r:embed="rId2" cstate="print"/>
          <a:srcRect r="1905"/>
          <a:stretch>
            <a:fillRect/>
          </a:stretch>
        </p:blipFill>
        <p:spPr bwMode="auto">
          <a:xfrm>
            <a:off x="500034" y="142852"/>
            <a:ext cx="8215370" cy="63696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ясли\PA12069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211867"/>
            <a:ext cx="7929618" cy="64150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ясли\PA130712.JPG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500034" y="214290"/>
            <a:ext cx="8215506" cy="6161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фото\ДЕНЬ ОТК ДВ.2013\DSCN65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3429000"/>
            <a:ext cx="4237039" cy="3177141"/>
          </a:xfrm>
          <a:prstGeom prst="rect">
            <a:avLst/>
          </a:prstGeom>
          <a:noFill/>
        </p:spPr>
      </p:pic>
      <p:pic>
        <p:nvPicPr>
          <p:cNvPr id="2054" name="Picture 6" descr="D:\фото\группы\323SSCAM\SDC189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85728"/>
            <a:ext cx="4000528" cy="3000396"/>
          </a:xfrm>
          <a:prstGeom prst="rect">
            <a:avLst/>
          </a:prstGeom>
          <a:noFill/>
        </p:spPr>
      </p:pic>
      <p:pic>
        <p:nvPicPr>
          <p:cNvPr id="2055" name="Picture 7" descr="D:\фото\группы\323SSCAM\SDC1893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62502" y="142852"/>
            <a:ext cx="4095778" cy="30718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фото\группы\323SSCAM\SDC18860.JPG"/>
          <p:cNvPicPr>
            <a:picLocks noChangeAspect="1" noChangeArrowheads="1"/>
          </p:cNvPicPr>
          <p:nvPr/>
        </p:nvPicPr>
        <p:blipFill>
          <a:blip r:embed="rId2" cstate="print">
            <a:lum bright="-10000" contrast="30000"/>
          </a:blip>
          <a:srcRect l="8373" t="15584" r="18245" b="12063"/>
          <a:stretch>
            <a:fillRect/>
          </a:stretch>
        </p:blipFill>
        <p:spPr bwMode="auto">
          <a:xfrm rot="3954498">
            <a:off x="169591" y="2425102"/>
            <a:ext cx="4325650" cy="31987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5" name="Picture 3" descr="D:\фото\группы\323SSCAM\SDC18917.JPG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 l="17363" r="20624"/>
          <a:stretch>
            <a:fillRect/>
          </a:stretch>
        </p:blipFill>
        <p:spPr bwMode="auto">
          <a:xfrm rot="1348882">
            <a:off x="5039896" y="1941479"/>
            <a:ext cx="3530439" cy="42698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2143108" y="142852"/>
            <a:ext cx="494385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/>
              <a:t>Работают две группы</a:t>
            </a:r>
          </a:p>
          <a:p>
            <a:pPr algn="ctr"/>
            <a:r>
              <a:rPr lang="ru-RU" sz="4000" b="1" dirty="0" smtClean="0"/>
              <a:t> среднего возраста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Documents and Settings\User\Рабочий стол\Света\Фото0834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/>
          <a:stretch>
            <a:fillRect/>
          </a:stretch>
        </p:blipFill>
        <p:spPr bwMode="auto">
          <a:xfrm>
            <a:off x="228600" y="228600"/>
            <a:ext cx="8534400" cy="640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фото\группы\323SSCAM\SDC188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142852"/>
            <a:ext cx="4786346" cy="63817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фото\группы\323SSCAM\SDC189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42852"/>
            <a:ext cx="8620121" cy="64650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фото\группы\323SSCAM\SDC18914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357158" y="285727"/>
            <a:ext cx="8356914" cy="62676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фото\группы\323SSCAM\SDC189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85728"/>
            <a:ext cx="8191557" cy="61436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фото\группы\323SSCAM\SDC18924.JPG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 l="14883" r="5742" b="-2108"/>
          <a:stretch>
            <a:fillRect/>
          </a:stretch>
        </p:blipFill>
        <p:spPr bwMode="auto">
          <a:xfrm rot="609182">
            <a:off x="5320262" y="2973676"/>
            <a:ext cx="3214710" cy="31015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 descr="D:\фото\ДЕНЬ ОТК ДВ.2013\DSCN6536.JPG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 l="3708" t="9112" r="6419" b="11699"/>
          <a:stretch>
            <a:fillRect/>
          </a:stretch>
        </p:blipFill>
        <p:spPr bwMode="auto">
          <a:xfrm rot="20402111">
            <a:off x="484056" y="764946"/>
            <a:ext cx="4123435" cy="2724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8" name="Picture 4" descr="D:\фото\ДЕНЬ ОТК ДВ.2013\DSCN6547.JPG"/>
          <p:cNvPicPr>
            <a:picLocks noChangeAspect="1" noChangeArrowheads="1"/>
          </p:cNvPicPr>
          <p:nvPr/>
        </p:nvPicPr>
        <p:blipFill>
          <a:blip r:embed="rId4" cstate="print">
            <a:lum bright="-10000" contrast="30000"/>
          </a:blip>
          <a:srcRect l="26529" t="11056" r="20412" b="4918"/>
          <a:stretch>
            <a:fillRect/>
          </a:stretch>
        </p:blipFill>
        <p:spPr bwMode="auto">
          <a:xfrm>
            <a:off x="2428860" y="3589735"/>
            <a:ext cx="2571768" cy="30539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286248" y="142852"/>
            <a:ext cx="47684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Работает три группы</a:t>
            </a:r>
          </a:p>
          <a:p>
            <a:pPr algn="ctr"/>
            <a:r>
              <a:rPr lang="ru-RU" sz="4000" b="1" dirty="0" smtClean="0"/>
              <a:t>старшего возраста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фото\ДЕНЬ ОТК ДВ.2013\DSCN65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0713" y="466725"/>
            <a:ext cx="7900987" cy="5924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фото\ДЕНЬ ОТК ДВ.2013\DSCN65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0713" y="466725"/>
            <a:ext cx="7900987" cy="5924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фото\группы\323SSCAM\SDC189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357166"/>
            <a:ext cx="8286807" cy="62151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фото\ДЕНЬ ОТК ДВ.2013\DSCN65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0713" y="466725"/>
            <a:ext cx="7900987" cy="5924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фото\группы\323SSCAM\SDC18859.JPG"/>
          <p:cNvPicPr>
            <a:picLocks noChangeAspect="1" noChangeArrowheads="1"/>
          </p:cNvPicPr>
          <p:nvPr/>
        </p:nvPicPr>
        <p:blipFill>
          <a:blip r:embed="rId2" cstate="print"/>
          <a:srcRect l="11194" t="4958" r="18450" b="6647"/>
          <a:stretch>
            <a:fillRect/>
          </a:stretch>
        </p:blipFill>
        <p:spPr bwMode="auto">
          <a:xfrm rot="5400000">
            <a:off x="4499188" y="417615"/>
            <a:ext cx="4572033" cy="43082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47" name="Picture 3" descr="D:\фото\группы\323SSCAM\SDC18925.JPG"/>
          <p:cNvPicPr>
            <a:picLocks noChangeAspect="1" noChangeArrowheads="1"/>
          </p:cNvPicPr>
          <p:nvPr/>
        </p:nvPicPr>
        <p:blipFill>
          <a:blip r:embed="rId3" cstate="print"/>
          <a:srcRect l="19580" t="16537" r="17247" b="14010"/>
          <a:stretch>
            <a:fillRect/>
          </a:stretch>
        </p:blipFill>
        <p:spPr bwMode="auto">
          <a:xfrm>
            <a:off x="142844" y="3071810"/>
            <a:ext cx="4418516" cy="3643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214282" y="928670"/>
            <a:ext cx="414953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Работают две</a:t>
            </a:r>
          </a:p>
          <a:p>
            <a:r>
              <a:rPr lang="ru-RU" sz="4400" b="1" dirty="0" smtClean="0"/>
              <a:t>старшие группы</a:t>
            </a:r>
            <a:endParaRPr lang="ru-RU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фото\группы\323SSCAM\SDC188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223" y="267869"/>
            <a:ext cx="8310620" cy="62329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92D050">
            <a:alpha val="8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Documents and Settings\User\Рабочий стол\золотухина\СИРАФИМА\100_63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04800"/>
            <a:ext cx="8382000" cy="62876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фото\группы\323SSCAM\SDC18866.JPG"/>
          <p:cNvPicPr>
            <a:picLocks noChangeAspect="1" noChangeArrowheads="1"/>
          </p:cNvPicPr>
          <p:nvPr/>
        </p:nvPicPr>
        <p:blipFill>
          <a:blip r:embed="rId2" cstate="print"/>
          <a:srcRect l="4465" r="4749" b="8718"/>
          <a:stretch>
            <a:fillRect/>
          </a:stretch>
        </p:blipFill>
        <p:spPr bwMode="auto">
          <a:xfrm>
            <a:off x="285720" y="142852"/>
            <a:ext cx="8626916" cy="65055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фото\группы\323SSCAM\SDC18835.JPG"/>
          <p:cNvPicPr>
            <a:picLocks noChangeAspect="1" noChangeArrowheads="1"/>
          </p:cNvPicPr>
          <p:nvPr/>
        </p:nvPicPr>
        <p:blipFill>
          <a:blip r:embed="rId2" cstate="print">
            <a:lum bright="10000" contrast="20000"/>
          </a:blip>
          <a:srcRect/>
          <a:stretch>
            <a:fillRect/>
          </a:stretch>
        </p:blipFill>
        <p:spPr bwMode="auto">
          <a:xfrm>
            <a:off x="428596" y="357165"/>
            <a:ext cx="8429684" cy="63222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D:\фото\ДЕНЬ ОТК ДВ.2013\DSCN6538.JPG"/>
          <p:cNvPicPr>
            <a:picLocks noChangeAspect="1" noChangeArrowheads="1"/>
          </p:cNvPicPr>
          <p:nvPr/>
        </p:nvPicPr>
        <p:blipFill>
          <a:blip r:embed="rId2" cstate="print"/>
          <a:srcRect l="26502" t="16238" r="21961" b="15032"/>
          <a:stretch>
            <a:fillRect/>
          </a:stretch>
        </p:blipFill>
        <p:spPr bwMode="auto">
          <a:xfrm rot="1711079">
            <a:off x="725017" y="1582250"/>
            <a:ext cx="4071966" cy="407196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 rot="20520647">
            <a:off x="1285852" y="2357430"/>
            <a:ext cx="2143140" cy="714380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prstTxWarp prst="textChevron">
              <a:avLst/>
            </a:prstTxWarp>
            <a:spAutoFit/>
          </a:bodyPr>
          <a:lstStyle/>
          <a:p>
            <a:r>
              <a:rPr lang="ru-RU" sz="2400" b="1" dirty="0" smtClean="0">
                <a:solidFill>
                  <a:srgbClr val="FF6600"/>
                </a:solidFill>
              </a:rPr>
              <a:t>«</a:t>
            </a:r>
            <a:r>
              <a:rPr lang="ru-RU" sz="2400" b="1" dirty="0" err="1" smtClean="0">
                <a:solidFill>
                  <a:srgbClr val="FF6600"/>
                </a:solidFill>
              </a:rPr>
              <a:t>Весняночка</a:t>
            </a:r>
            <a:r>
              <a:rPr lang="ru-RU" sz="2400" b="1" dirty="0" smtClean="0">
                <a:solidFill>
                  <a:srgbClr val="FF6600"/>
                </a:solidFill>
              </a:rPr>
              <a:t>»</a:t>
            </a:r>
            <a:endParaRPr lang="ru-RU" sz="2400" b="1" dirty="0">
              <a:solidFill>
                <a:srgbClr val="FF66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86050" y="285728"/>
            <a:ext cx="608416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Работает одна подготовительная</a:t>
            </a:r>
          </a:p>
          <a:p>
            <a:pPr algn="ctr"/>
            <a:r>
              <a:rPr lang="ru-RU" sz="3200" b="1" dirty="0" smtClean="0"/>
              <a:t>к школе группа</a:t>
            </a:r>
            <a:endParaRPr lang="ru-RU" sz="3200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b="15486"/>
          <a:stretch>
            <a:fillRect/>
          </a:stretch>
        </p:blipFill>
        <p:spPr bwMode="auto">
          <a:xfrm rot="1295035">
            <a:off x="4741137" y="3416881"/>
            <a:ext cx="4297551" cy="2515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фото\ДЕНЬ ОТК ДВ.2013\DSCN6535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/>
          <a:stretch>
            <a:fillRect/>
          </a:stretch>
        </p:blipFill>
        <p:spPr bwMode="auto">
          <a:xfrm>
            <a:off x="620713" y="466725"/>
            <a:ext cx="7900987" cy="5924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фото\весняночка\DSCN33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0713" y="466725"/>
            <a:ext cx="7900987" cy="5924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фото\весняночка\DSCN3443.JPG"/>
          <p:cNvPicPr>
            <a:picLocks noChangeAspect="1" noChangeArrowheads="1"/>
          </p:cNvPicPr>
          <p:nvPr/>
        </p:nvPicPr>
        <p:blipFill>
          <a:blip r:embed="rId2" cstate="print"/>
          <a:srcRect l="2646" t="15875" r="12670" b="2765"/>
          <a:stretch>
            <a:fillRect/>
          </a:stretch>
        </p:blipFill>
        <p:spPr bwMode="auto">
          <a:xfrm>
            <a:off x="285720" y="759006"/>
            <a:ext cx="4214842" cy="5400266"/>
          </a:xfrm>
          <a:prstGeom prst="rect">
            <a:avLst/>
          </a:prstGeom>
          <a:noFill/>
        </p:spPr>
      </p:pic>
      <p:pic>
        <p:nvPicPr>
          <p:cNvPr id="6147" name="Picture 3" descr="D:\фото\весняночка\DSCN3464.JPG"/>
          <p:cNvPicPr>
            <a:picLocks noChangeAspect="1" noChangeArrowheads="1"/>
          </p:cNvPicPr>
          <p:nvPr/>
        </p:nvPicPr>
        <p:blipFill>
          <a:blip r:embed="rId3" cstate="print"/>
          <a:srcRect l="1768" t="17859" r="15032"/>
          <a:stretch>
            <a:fillRect/>
          </a:stretch>
        </p:blipFill>
        <p:spPr bwMode="auto">
          <a:xfrm>
            <a:off x="5000627" y="785794"/>
            <a:ext cx="4069399" cy="5357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фото\весняночка\SP_A05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96415"/>
            <a:ext cx="8358246" cy="62686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фото\группы\323SSCAM\SDC18829.JPG"/>
          <p:cNvPicPr>
            <a:picLocks noChangeAspect="1" noChangeArrowheads="1"/>
          </p:cNvPicPr>
          <p:nvPr/>
        </p:nvPicPr>
        <p:blipFill>
          <a:blip r:embed="rId2" cstate="print"/>
          <a:srcRect l="44649" b="40468"/>
          <a:stretch>
            <a:fillRect/>
          </a:stretch>
        </p:blipFill>
        <p:spPr bwMode="auto">
          <a:xfrm>
            <a:off x="714348" y="140480"/>
            <a:ext cx="8001056" cy="64540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фото\фото природы попасная\100_4979.jpg"/>
          <p:cNvPicPr>
            <a:picLocks noChangeAspect="1" noChangeArrowheads="1"/>
          </p:cNvPicPr>
          <p:nvPr/>
        </p:nvPicPr>
        <p:blipFill>
          <a:blip r:embed="rId2" cstate="print">
            <a:lum contrast="-10000"/>
          </a:blip>
          <a:srcRect l="73196" t="22351" r="8491" b="41844"/>
          <a:stretch>
            <a:fillRect/>
          </a:stretch>
        </p:blipFill>
        <p:spPr bwMode="auto">
          <a:xfrm>
            <a:off x="5143504" y="571480"/>
            <a:ext cx="3877135" cy="5686465"/>
          </a:xfrm>
          <a:prstGeom prst="rect">
            <a:avLst/>
          </a:prstGeom>
          <a:noFill/>
        </p:spPr>
      </p:pic>
      <p:pic>
        <p:nvPicPr>
          <p:cNvPr id="6148" name="Picture 4" descr="D:\фото\коллектив\DSCN2859.JPG"/>
          <p:cNvPicPr>
            <a:picLocks noChangeAspect="1" noChangeArrowheads="1"/>
          </p:cNvPicPr>
          <p:nvPr/>
        </p:nvPicPr>
        <p:blipFill>
          <a:blip r:embed="rId3" cstate="print"/>
          <a:srcRect l="9069" r="6730"/>
          <a:stretch>
            <a:fillRect/>
          </a:stretch>
        </p:blipFill>
        <p:spPr bwMode="auto">
          <a:xfrm rot="21147738">
            <a:off x="428596" y="714356"/>
            <a:ext cx="4643470" cy="52969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фото\коллектив\DSCN28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428604"/>
            <a:ext cx="4998462" cy="3748093"/>
          </a:xfrm>
          <a:prstGeom prst="rect">
            <a:avLst/>
          </a:prstGeom>
          <a:noFill/>
        </p:spPr>
      </p:pic>
      <p:pic>
        <p:nvPicPr>
          <p:cNvPr id="4099" name="Picture 3" descr="D:\фото\группы\323SSCAM\SDC18849.JPG"/>
          <p:cNvPicPr>
            <a:picLocks noChangeAspect="1" noChangeArrowheads="1"/>
          </p:cNvPicPr>
          <p:nvPr/>
        </p:nvPicPr>
        <p:blipFill>
          <a:blip r:embed="rId3" cstate="print"/>
          <a:srcRect t="11402"/>
          <a:stretch>
            <a:fillRect/>
          </a:stretch>
        </p:blipFill>
        <p:spPr bwMode="auto">
          <a:xfrm>
            <a:off x="5357818" y="2428868"/>
            <a:ext cx="3652206" cy="43143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D:\фото\группы\323SSCAM\SDC1889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85728"/>
            <a:ext cx="8286776" cy="62150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фото\группы\323SSCAM\SDC188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8358244" cy="62686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фото\ДЕНЬ ОТК ДВ.2013\DSCN65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642918"/>
            <a:ext cx="4071147" cy="5429288"/>
          </a:xfrm>
          <a:prstGeom prst="rect">
            <a:avLst/>
          </a:prstGeom>
          <a:noFill/>
        </p:spPr>
      </p:pic>
      <p:pic>
        <p:nvPicPr>
          <p:cNvPr id="3074" name="Picture 2" descr="D:\фото\группы\323SSCAM\SDC189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714356"/>
            <a:ext cx="4000528" cy="53340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фото\группы\323SSCAM\SDC18844.JPG"/>
          <p:cNvPicPr>
            <a:picLocks noChangeAspect="1" noChangeArrowheads="1"/>
          </p:cNvPicPr>
          <p:nvPr/>
        </p:nvPicPr>
        <p:blipFill>
          <a:blip r:embed="rId2" cstate="print"/>
          <a:srcRect r="10924" b="14846"/>
          <a:stretch>
            <a:fillRect/>
          </a:stretch>
        </p:blipFill>
        <p:spPr bwMode="auto">
          <a:xfrm>
            <a:off x="357159" y="285728"/>
            <a:ext cx="8501121" cy="60951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фото\группы\323SSCAM\SDC189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14290"/>
            <a:ext cx="8501121" cy="63758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 descr="рамка с нарисованными желтыми розами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contrast="10000"/>
          </a:blip>
          <a:srcRect/>
          <a:stretch>
            <a:fillRect/>
          </a:stretch>
        </p:blipFill>
        <p:spPr bwMode="auto">
          <a:xfrm rot="10800000">
            <a:off x="0" y="57151"/>
            <a:ext cx="9144000" cy="68008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928794" y="2071678"/>
            <a:ext cx="5654433" cy="3429024"/>
          </a:xfrm>
          <a:prstGeom prst="rect">
            <a:avLst/>
          </a:prstGeom>
          <a:noFill/>
        </p:spPr>
        <p:txBody>
          <a:bodyPr wrap="none" rtlCol="0">
            <a:prstTxWarp prst="textChevron">
              <a:avLst>
                <a:gd name="adj" fmla="val 26580"/>
              </a:avLst>
            </a:prstTxWarp>
            <a:spAutoFit/>
          </a:bodyPr>
          <a:lstStyle/>
          <a:p>
            <a:r>
              <a:rPr lang="ru-RU" sz="6600" b="1" dirty="0" smtClean="0">
                <a:gradFill>
                  <a:gsLst>
                    <a:gs pos="5000">
                      <a:srgbClr val="FFF200">
                        <a:alpha val="56000"/>
                      </a:srgbClr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</a:rPr>
              <a:t>Благодарим за</a:t>
            </a:r>
          </a:p>
          <a:p>
            <a:pPr algn="ctr"/>
            <a:r>
              <a:rPr lang="ru-RU" sz="6600" b="1" dirty="0" smtClean="0">
                <a:gradFill>
                  <a:gsLst>
                    <a:gs pos="5000">
                      <a:srgbClr val="FFF200">
                        <a:alpha val="56000"/>
                      </a:srgbClr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</a:rPr>
              <a:t>внимание</a:t>
            </a:r>
            <a:endParaRPr lang="ru-RU" sz="6600" b="1" dirty="0">
              <a:gradFill>
                <a:gsLst>
                  <a:gs pos="5000">
                    <a:srgbClr val="FFF200">
                      <a:alpha val="56000"/>
                    </a:srgbClr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47</Words>
  <Application>Microsoft Office PowerPoint</Application>
  <PresentationFormat>Экран (4:3)</PresentationFormat>
  <Paragraphs>17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Пользователь Windows</cp:lastModifiedBy>
  <cp:revision>8</cp:revision>
  <dcterms:modified xsi:type="dcterms:W3CDTF">2014-03-18T16:06:15Z</dcterms:modified>
</cp:coreProperties>
</file>