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88" autoAdjust="0"/>
    <p:restoredTop sz="94643" autoAdjust="0"/>
  </p:normalViewPr>
  <p:slideViewPr>
    <p:cSldViewPr>
      <p:cViewPr varScale="1">
        <p:scale>
          <a:sx n="102" d="100"/>
          <a:sy n="102" d="100"/>
        </p:scale>
        <p:origin x="-108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44C2-814A-46E8-B40C-56E967034BF3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5A5E6-5420-4791-90C3-09A0C5A021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44C2-814A-46E8-B40C-56E967034BF3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5A5E6-5420-4791-90C3-09A0C5A021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44C2-814A-46E8-B40C-56E967034BF3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5A5E6-5420-4791-90C3-09A0C5A021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5052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44C2-814A-46E8-B40C-56E967034BF3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5A5E6-5420-4791-90C3-09A0C5A021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44C2-814A-46E8-B40C-56E967034BF3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5A5E6-5420-4791-90C3-09A0C5A021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44C2-814A-46E8-B40C-56E967034BF3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5A5E6-5420-4791-90C3-09A0C5A021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44C2-814A-46E8-B40C-56E967034BF3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5A5E6-5420-4791-90C3-09A0C5A021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44C2-814A-46E8-B40C-56E967034BF3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5A5E6-5420-4791-90C3-09A0C5A021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44C2-814A-46E8-B40C-56E967034BF3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5A5E6-5420-4791-90C3-09A0C5A021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44C2-814A-46E8-B40C-56E967034BF3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5A5E6-5420-4791-90C3-09A0C5A021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49" y="366713"/>
            <a:ext cx="1543051" cy="78009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1" y="366713"/>
            <a:ext cx="4476751" cy="78009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44C2-814A-46E8-B40C-56E967034BF3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5A5E6-5420-4791-90C3-09A0C5A021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144C2-814A-46E8-B40C-56E967034BF3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5A5E6-5420-4791-90C3-09A0C5A0218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strips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trips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trips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trips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trips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trips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trips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trips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trips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trips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trips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trips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trips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trips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trips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trips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trips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Экран (4:3)</PresentationFormat>
  <Paragraphs>0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Света</dc:creator>
  <cp:lastModifiedBy>Света</cp:lastModifiedBy>
  <cp:revision>3</cp:revision>
  <dcterms:created xsi:type="dcterms:W3CDTF">2015-10-26T14:21:40Z</dcterms:created>
  <dcterms:modified xsi:type="dcterms:W3CDTF">2015-10-26T14:38:29Z</dcterms:modified>
</cp:coreProperties>
</file>