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74" r:id="rId7"/>
    <p:sldId id="275" r:id="rId8"/>
    <p:sldId id="259" r:id="rId9"/>
    <p:sldId id="257" r:id="rId10"/>
    <p:sldId id="258" r:id="rId11"/>
    <p:sldId id="260" r:id="rId12"/>
    <p:sldId id="261" r:id="rId13"/>
    <p:sldId id="276" r:id="rId14"/>
    <p:sldId id="262" r:id="rId15"/>
    <p:sldId id="277" r:id="rId16"/>
    <p:sldId id="264" r:id="rId17"/>
    <p:sldId id="265" r:id="rId18"/>
    <p:sldId id="266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758F7-EE31-424C-8CE5-9C5B553513A8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B123B-1274-47AA-A2EF-C60FDD769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5725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/>
              <a:t>If I dared, I’d begin to create something like music with the help of color</a:t>
            </a:r>
            <a:r>
              <a:rPr lang="en-US" sz="4800" i="1" dirty="0" smtClean="0"/>
              <a:t>.</a:t>
            </a:r>
          </a:p>
          <a:p>
            <a:r>
              <a:rPr lang="en-US" sz="4800" i="1" dirty="0" smtClean="0"/>
              <a:t>                       (Vincent Van Gogh)</a:t>
            </a:r>
            <a:endParaRPr lang="ru-RU" sz="4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357166"/>
          <a:ext cx="8644000" cy="1224280"/>
        </p:xfrm>
        <a:graphic>
          <a:graphicData uri="http://schemas.openxmlformats.org/drawingml/2006/table">
            <a:tbl>
              <a:tblPr/>
              <a:tblGrid>
                <a:gridCol w="1728800"/>
                <a:gridCol w="1728800"/>
                <a:gridCol w="1728800"/>
                <a:gridCol w="1728800"/>
                <a:gridCol w="1728800"/>
              </a:tblGrid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uk-UA" sz="2400" b="1" dirty="0" smtClean="0">
                        <a:solidFill>
                          <a:srgbClr val="000000"/>
                        </a:solidFill>
                        <a:latin typeface="Calibri"/>
                        <a:ea typeface="Lucida Sans Unicode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Trend 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of painting</a:t>
                      </a:r>
                      <a:endParaRPr lang="ru-RU" sz="24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uk-UA" sz="2400" b="1" dirty="0" smtClean="0">
                        <a:solidFill>
                          <a:srgbClr val="000000"/>
                        </a:solidFill>
                        <a:latin typeface="Calibri"/>
                        <a:ea typeface="Lucida Sans Unicode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Painters 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and their craft</a:t>
                      </a:r>
                      <a:endParaRPr lang="ru-RU" sz="24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uk-UA" sz="2400" b="1" dirty="0" smtClean="0">
                        <a:solidFill>
                          <a:srgbClr val="000000"/>
                        </a:solidFill>
                        <a:latin typeface="Calibri"/>
                        <a:ea typeface="Lucida Sans Unicode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Coloring</a:t>
                      </a:r>
                      <a:endParaRPr lang="ru-RU" sz="24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uk-UA" sz="2400" b="1" dirty="0" smtClean="0">
                        <a:solidFill>
                          <a:srgbClr val="000000"/>
                        </a:solidFill>
                        <a:latin typeface="Calibri"/>
                        <a:ea typeface="Lucida Sans Unicode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Impressions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, 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judgments</a:t>
                      </a:r>
                      <a:endParaRPr lang="ru-RU" sz="24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uk-UA" sz="2400" b="1" dirty="0" smtClean="0">
                        <a:solidFill>
                          <a:srgbClr val="000000"/>
                        </a:solidFill>
                        <a:latin typeface="Calibri"/>
                        <a:ea typeface="Lucida Sans Unicode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Other words</a:t>
                      </a:r>
                      <a:endParaRPr lang="ru-RU" sz="24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428604"/>
          <a:ext cx="8501120" cy="5715040"/>
        </p:xfrm>
        <a:graphic>
          <a:graphicData uri="http://schemas.openxmlformats.org/drawingml/2006/table">
            <a:tbl>
              <a:tblPr/>
              <a:tblGrid>
                <a:gridCol w="1700224"/>
                <a:gridCol w="1700224"/>
                <a:gridCol w="1700224"/>
                <a:gridCol w="1700224"/>
                <a:gridCol w="1700224"/>
              </a:tblGrid>
              <a:tr h="7143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Trend of painting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Painters and their craft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Coloring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Impressions, judgments.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Other words.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Landscape, still life, decorative folk art, an icon,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abstractionism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Artist, to reveal the person’s nature, to evoke, to glorify, to depict, a marine artist, to specialize in portraiture, to develop one’s own style of painting, to be in advance of one’s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time.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Soft, brilliant, muted, light and shade, hot and agitated, harsh, to predominate.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Dull , moving, lyrical, romantic, to hold up people’s spirits, to make more humane and kind.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Lucida Sans Unicode"/>
                          <a:cs typeface="Times New Roman"/>
                        </a:rPr>
                        <a:t>In the background, in the left hand corner, to belong to the brush of.</a:t>
                      </a:r>
                      <a:endParaRPr lang="ru-RU" sz="2000" dirty="0">
                        <a:latin typeface="Calibri"/>
                        <a:ea typeface="Lucida Sans Unicode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4282" y="0"/>
            <a:ext cx="892971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3 alternative questions with trend collocations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 special questions with painters and their craft collocations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 general questions with coloring and expressions collocations and words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 disjunctive questions with other words.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5720" y="285728"/>
            <a:ext cx="835824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Look at the model. Repeat it all together.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-Is it a still life or a landscape?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-What did Pablo Picasso specialize in?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-Do hot and agitated colors predominate in his palette?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-There is a beautiful landscape in the background of the picture, isn’t there?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92961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50099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ïèêàññîá ïèêàäîð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ïèêàññî áîñîíîãàÿ äåâî÷êà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ïèêàññî èñïàíñêàÿ ïàðà ïåðåä ãîñòèíèöåé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ude MonetVase_of_Tulips_1885_Vaza_s_tyulpanami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onet-the-seine-at-port-villez-1894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85818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onet01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79963" cy="63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92961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_Monet_1900_The_Artist_s_Garden_GGW_475_crop_1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a1e7d843f15ca64e53d8a0cf67b3c85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_Pi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714356"/>
          <a:ext cx="6096000" cy="4929222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49292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 err="1">
                          <a:latin typeface="Calibri"/>
                          <a:ea typeface="Calibri"/>
                          <a:cs typeface="Times New Roman"/>
                        </a:rPr>
                        <a:t>Pablo</a:t>
                      </a:r>
                      <a:r>
                        <a:rPr lang="uk-UA" sz="3600" b="1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uk-UA" sz="3600" b="1" dirty="0" err="1">
                          <a:latin typeface="Calibri"/>
                          <a:ea typeface="Calibri"/>
                          <a:cs typeface="Times New Roman"/>
                        </a:rPr>
                        <a:t>Picasso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dirty="0">
                          <a:latin typeface="Calibri"/>
                          <a:ea typeface="Calibri"/>
                          <a:cs typeface="Times New Roman"/>
                        </a:rPr>
                        <a:t>3, 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 err="1">
                          <a:latin typeface="Calibri"/>
                          <a:ea typeface="Calibri"/>
                          <a:cs typeface="Times New Roman"/>
                        </a:rPr>
                        <a:t>Claud</a:t>
                      </a:r>
                      <a:r>
                        <a:rPr lang="uk-UA" sz="3600" b="1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uk-UA" sz="3600" b="1" dirty="0" err="1">
                          <a:latin typeface="Calibri"/>
                          <a:ea typeface="Calibri"/>
                          <a:cs typeface="Times New Roman"/>
                        </a:rPr>
                        <a:t>Monet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dirty="0">
                          <a:latin typeface="Calibri"/>
                          <a:ea typeface="Calibri"/>
                          <a:cs typeface="Times New Roman"/>
                        </a:rPr>
                        <a:t>1, 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09" marR="646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259</Words>
  <Application>Microsoft Office PowerPoint</Application>
  <PresentationFormat>Экран (4:3)</PresentationFormat>
  <Paragraphs>39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10</cp:revision>
  <dcterms:created xsi:type="dcterms:W3CDTF">2014-01-08T16:56:16Z</dcterms:created>
  <dcterms:modified xsi:type="dcterms:W3CDTF">2015-10-20T20:15:58Z</dcterms:modified>
</cp:coreProperties>
</file>