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7" autoAdjust="0"/>
    <p:restoredTop sz="94638" autoAdjust="0"/>
  </p:normalViewPr>
  <p:slideViewPr>
    <p:cSldViewPr>
      <p:cViewPr varScale="1">
        <p:scale>
          <a:sx n="86" d="100"/>
          <a:sy n="86" d="100"/>
        </p:scale>
        <p:origin x="-148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02.04.2015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02.04.2015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02.04.2015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ru.wikipedia.org/wiki/%D0%9C%D0%B0%D0%BA%D1%81%D1%8B%D0%BC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ru.wikipedia.org/w/index.php?title=%D0%A2%D0%B0%D0%B0%D0%B1%D0%B0%D0%BB%D0%B4%D1%8B_%D0%AD%D0%B3%D0%B5%D0%BC%D0%B1%D0%B5%D1%80%D0%B4%D0%B8%D0%B5%D0%B2&amp;action=edit&amp;redlink=1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noFill/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ru-RU" dirty="0" smtClean="0"/>
              <a:t>Компания</a:t>
            </a:r>
            <a:br>
              <a:rPr lang="ru-RU" dirty="0" smtClean="0"/>
            </a:br>
            <a:r>
              <a:rPr lang="ru-RU" dirty="0" smtClean="0"/>
              <a:t> «</a:t>
            </a:r>
            <a:r>
              <a:rPr lang="ru-RU" dirty="0" err="1" smtClean="0"/>
              <a:t>Максым</a:t>
            </a:r>
            <a:r>
              <a:rPr lang="ru-RU" dirty="0" smtClean="0"/>
              <a:t> </a:t>
            </a:r>
            <a:r>
              <a:rPr lang="ru-RU" dirty="0" err="1" smtClean="0"/>
              <a:t>шоро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4" name="Рисунок 3" descr="скачанные файлы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2633662"/>
            <a:ext cx="7848872" cy="367565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Понятие  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err="1" smtClean="0"/>
              <a:t>Максым</a:t>
            </a:r>
            <a:r>
              <a:rPr lang="ru-RU" dirty="0" smtClean="0"/>
              <a:t>  — киргизский национальный прохладительный напиток, имеющий и другие названия (</a:t>
            </a:r>
            <a:r>
              <a:rPr lang="ru-RU" i="1" dirty="0" err="1" smtClean="0"/>
              <a:t>ачыма</a:t>
            </a:r>
            <a:r>
              <a:rPr lang="ru-RU" dirty="0" smtClean="0"/>
              <a:t>, </a:t>
            </a:r>
            <a:r>
              <a:rPr lang="ru-RU" i="1" dirty="0" err="1" smtClean="0"/>
              <a:t>ачыган</a:t>
            </a:r>
            <a:r>
              <a:rPr lang="ru-RU" i="1" dirty="0" smtClean="0"/>
              <a:t> </a:t>
            </a:r>
            <a:r>
              <a:rPr lang="ru-RU" i="1" dirty="0" err="1" smtClean="0"/>
              <a:t>кожо</a:t>
            </a:r>
            <a:r>
              <a:rPr lang="ru-RU" dirty="0" smtClean="0"/>
              <a:t> и другие) изготавливался раньше в основном из ячменя, а также из кукурузы, пшеницы и проса, в зависимости от того, где какие злаки культивировались. Имеется много разновидностей технологии приготовления, из-за чего </a:t>
            </a:r>
            <a:r>
              <a:rPr lang="ru-RU" dirty="0" err="1" smtClean="0"/>
              <a:t>максым</a:t>
            </a:r>
            <a:r>
              <a:rPr lang="ru-RU" dirty="0" smtClean="0"/>
              <a:t>, изготовленный десятью хозяйками в одном и том же селе, отличался десятью разными вкусовыми оттенками</a:t>
            </a:r>
            <a:r>
              <a:rPr lang="ru-RU" baseline="30000" dirty="0" smtClean="0">
                <a:hlinkClick r:id="rId2"/>
              </a:rPr>
              <a:t>[1]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История: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В годы Советской власти этот народный напиток изготовлялся и употреблялся исключительно в семейном кругу. Промышленным способом напиток стал изготовляться в начале 90-х годов компанией "</a:t>
            </a:r>
            <a:r>
              <a:rPr lang="ru-RU" dirty="0" err="1" smtClean="0"/>
              <a:t>Шоро</a:t>
            </a:r>
            <a:r>
              <a:rPr lang="ru-RU" dirty="0" smtClean="0"/>
              <a:t>". В виду отсутствия промышленного опыта и тем более литературы за разработку промышленной технологии приготовления напитка взялся президент компании </a:t>
            </a:r>
            <a:r>
              <a:rPr lang="ru-RU" dirty="0" err="1" smtClean="0">
                <a:hlinkClick r:id="rId2" tooltip="Таабалды Эгембердиев (страница отсутствует)"/>
              </a:rPr>
              <a:t>Таабалды</a:t>
            </a:r>
            <a:r>
              <a:rPr lang="ru-RU" dirty="0" smtClean="0">
                <a:hlinkClick r:id="rId2" tooltip="Таабалды Эгембердиев (страница отсутствует)"/>
              </a:rPr>
              <a:t> </a:t>
            </a:r>
            <a:r>
              <a:rPr lang="ru-RU" dirty="0" err="1" smtClean="0">
                <a:hlinkClick r:id="rId2" tooltip="Таабалды Эгембердиев (страница отсутствует)"/>
              </a:rPr>
              <a:t>Эгембердиев</a:t>
            </a:r>
            <a:r>
              <a:rPr lang="ru-RU" dirty="0" smtClean="0"/>
              <a:t>. </a:t>
            </a:r>
            <a:r>
              <a:rPr lang="ru-RU" dirty="0" err="1" smtClean="0"/>
              <a:t>Максым</a:t>
            </a:r>
            <a:r>
              <a:rPr lang="ru-RU" dirty="0" smtClean="0"/>
              <a:t> промышленного изготовления несколько отличается от традиционного домашнего. Он имеет более тёмный оттенок и горьковатый привкус. На данный момент </a:t>
            </a:r>
            <a:r>
              <a:rPr lang="ru-RU" dirty="0" err="1" smtClean="0"/>
              <a:t>максым</a:t>
            </a:r>
            <a:r>
              <a:rPr lang="ru-RU" dirty="0" smtClean="0"/>
              <a:t> промышленного изготовления реализуется в летний сезон в разливном виде из бочонков, а также и в </a:t>
            </a:r>
            <a:r>
              <a:rPr lang="ru-RU" dirty="0" err="1" smtClean="0"/>
              <a:t>ПЕТ-бутылках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Ингредиенты</a:t>
            </a:r>
            <a:r>
              <a:rPr lang="ru-RU" b="1" dirty="0" smtClean="0"/>
              <a:t>: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талкан250граммов</a:t>
            </a:r>
            <a:endParaRPr lang="ru-RU" dirty="0" smtClean="0"/>
          </a:p>
          <a:p>
            <a:r>
              <a:rPr lang="ru-RU" dirty="0" smtClean="0"/>
              <a:t>мука350граммов</a:t>
            </a:r>
          </a:p>
          <a:p>
            <a:r>
              <a:rPr lang="ru-RU" dirty="0" smtClean="0"/>
              <a:t>маргарин100граммов</a:t>
            </a:r>
          </a:p>
          <a:p>
            <a:r>
              <a:rPr lang="ru-RU" dirty="0" smtClean="0"/>
              <a:t>вода10литров</a:t>
            </a:r>
          </a:p>
          <a:p>
            <a:r>
              <a:rPr lang="ru-RU" dirty="0" smtClean="0"/>
              <a:t>молоко850граммов</a:t>
            </a:r>
          </a:p>
          <a:p>
            <a:r>
              <a:rPr lang="ru-RU" dirty="0" smtClean="0"/>
              <a:t>соль30граммов</a:t>
            </a:r>
          </a:p>
          <a:p>
            <a:r>
              <a:rPr lang="ru-RU" dirty="0" smtClean="0"/>
              <a:t>сахар60граммов</a:t>
            </a:r>
          </a:p>
          <a:p>
            <a:r>
              <a:rPr lang="ru-RU" dirty="0" smtClean="0"/>
              <a:t>дрожжи прессованные60граммов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производят питьевой напиток «</a:t>
            </a:r>
            <a:r>
              <a:rPr lang="ru-RU" dirty="0" err="1" smtClean="0"/>
              <a:t>шоро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4" name="Содержимое 3" descr="IMG_0011_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79513" y="1412776"/>
            <a:ext cx="3744416" cy="36782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_0035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91680" y="5085184"/>
            <a:ext cx="3308892" cy="1509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_0143_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36096" y="3789040"/>
            <a:ext cx="3168352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_0188_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0" y="1268760"/>
            <a:ext cx="3707904" cy="24719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836712"/>
            <a:ext cx="8534400" cy="3200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История успеха компании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Т. </a:t>
            </a:r>
            <a:r>
              <a:rPr lang="ru-RU" dirty="0" err="1" smtClean="0"/>
              <a:t>Эгембердиева</a:t>
            </a:r>
            <a:r>
              <a:rPr lang="ru-RU" dirty="0" smtClean="0"/>
              <a:t>, который 4 года изучает тонкости и секреты приготовления хорошего кумыса у бабушек и дедушек и приходит к твердому мнению о невозможности изготовления качественного кумыса по традиционной технологии т.е. в </a:t>
            </a:r>
            <a:r>
              <a:rPr lang="ru-RU" dirty="0" err="1" smtClean="0"/>
              <a:t>челеках</a:t>
            </a:r>
            <a:r>
              <a:rPr lang="ru-RU" dirty="0" smtClean="0"/>
              <a:t> и бурдюках, тем более в условиях </a:t>
            </a:r>
            <a:r>
              <a:rPr lang="ru-RU" dirty="0" err="1" smtClean="0"/>
              <a:t>джайлоу</a:t>
            </a:r>
            <a:r>
              <a:rPr lang="ru-RU" dirty="0" smtClean="0"/>
              <a:t>, где нет никаких условий. Неудачный опыт с кумысом приводит к двум удачным решениям: первое у людей собрать не кумыс, а кобылье молоко. Изготавливать кумыс в Бишкеке по новой технологии и в нержавеющих емкостях под присмотром лаборатории. В 2000 году компания освоила совершенно новую технологию изготовления кумыса со сроком хранения до 6 месяцев. С 2001 года компания 70 % произведенного кумыса экспортирует в Москву. С 2004 года компания начала производство еще двух видов национальных напитков </a:t>
            </a:r>
            <a:r>
              <a:rPr lang="ru-RU" dirty="0" err="1" smtClean="0"/>
              <a:t>жарму</a:t>
            </a:r>
            <a:r>
              <a:rPr lang="ru-RU" dirty="0" smtClean="0"/>
              <a:t> – «</a:t>
            </a:r>
            <a:r>
              <a:rPr lang="ru-RU" dirty="0" err="1" smtClean="0"/>
              <a:t>Тойбос</a:t>
            </a:r>
            <a:r>
              <a:rPr lang="ru-RU" dirty="0" smtClean="0"/>
              <a:t>»  и </a:t>
            </a:r>
            <a:r>
              <a:rPr lang="ru-RU" dirty="0" err="1" smtClean="0"/>
              <a:t>чалап</a:t>
            </a:r>
            <a:r>
              <a:rPr lang="ru-RU" dirty="0" smtClean="0"/>
              <a:t> – «Тагай». На сегодняшний день эти напитки пользуются спросом не только в Кыргызстане, но также и в Казахстане. Еще одним значимым событием 2004 года стало проведение </a:t>
            </a:r>
            <a:r>
              <a:rPr lang="ru-RU" dirty="0" err="1" smtClean="0"/>
              <a:t>рекрутингового</a:t>
            </a:r>
            <a:r>
              <a:rPr lang="ru-RU" dirty="0" smtClean="0"/>
              <a:t> конкурса «Фабрика Лидеров </a:t>
            </a:r>
            <a:r>
              <a:rPr lang="ru-RU" dirty="0" err="1" smtClean="0"/>
              <a:t>Шоро</a:t>
            </a:r>
            <a:r>
              <a:rPr lang="ru-RU" dirty="0" smtClean="0"/>
              <a:t>» среди талантливой молодежи Кыргызстана. В этом отборе из четырех труднейших туров, участвовало более 3000 студентов, 35 из которых были отобраны, дополнительно обучены на тренингах и распределены по отделам компании в качестве новых прогрессивных сотрудников. Компания возлагает большие надежды на этих талантливых ребят. В этом же году компания провела Республиканскую научно-практическую медицинскую конференцию – «Опыт применения напитка «</a:t>
            </a:r>
            <a:r>
              <a:rPr lang="ru-RU" dirty="0" err="1" smtClean="0"/>
              <a:t>Максым-Шоро</a:t>
            </a:r>
            <a:r>
              <a:rPr lang="ru-RU" dirty="0" smtClean="0"/>
              <a:t>» в клинической медицине», в самых больших городах Кыргызстана – Бишкек, Ош и </a:t>
            </a:r>
            <a:r>
              <a:rPr lang="ru-RU" dirty="0" err="1" smtClean="0"/>
              <a:t>Жалалабад</a:t>
            </a:r>
            <a:r>
              <a:rPr lang="ru-RU" dirty="0" smtClean="0"/>
              <a:t>. Материалы данной конференции были опубликованы в </a:t>
            </a:r>
            <a:r>
              <a:rPr lang="ru-RU" dirty="0" err="1" smtClean="0"/>
              <a:t>Центрально-Азиятском</a:t>
            </a:r>
            <a:r>
              <a:rPr lang="ru-RU" dirty="0" smtClean="0"/>
              <a:t> Медицинском Журнале.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На протяжении нескольких лет, компания «</a:t>
            </a:r>
            <a:r>
              <a:rPr lang="ru-RU" dirty="0" err="1" smtClean="0"/>
              <a:t>Шоро</a:t>
            </a:r>
            <a:r>
              <a:rPr lang="ru-RU" dirty="0" smtClean="0"/>
              <a:t>», сотрудничает с международной программой ТАМ (</a:t>
            </a:r>
            <a:r>
              <a:rPr lang="ru-RU" dirty="0" err="1" smtClean="0"/>
              <a:t>Turnaround</a:t>
            </a:r>
            <a:r>
              <a:rPr lang="ru-RU" dirty="0" smtClean="0"/>
              <a:t> </a:t>
            </a:r>
            <a:r>
              <a:rPr lang="ru-RU" dirty="0" err="1" smtClean="0"/>
              <a:t>management</a:t>
            </a:r>
            <a:r>
              <a:rPr lang="ru-RU" dirty="0" smtClean="0"/>
              <a:t>), финансируемой Европейским Банком Развития и Реконструкции. Специалисты этой программы, отработавшие в пищевой промышленности много лет в таких странах Северной Америки, как США и Канада, консультируют ключевых сотрудников и топ менеджмент компании «</a:t>
            </a:r>
            <a:r>
              <a:rPr lang="ru-RU" dirty="0" err="1" smtClean="0"/>
              <a:t>Шоро</a:t>
            </a:r>
            <a:r>
              <a:rPr lang="ru-RU" dirty="0" smtClean="0"/>
              <a:t>» в области производства, менеджмента, маркетинга, сбыта, управления человеческими ресурсами и т.д., что позволило компании адаптировать мировой опыт в этих областях и стать современной компанией.</a:t>
            </a:r>
          </a:p>
          <a:p>
            <a:r>
              <a:rPr lang="ru-RU" dirty="0" smtClean="0"/>
              <a:t>Имеется филиал компании со своими производственными базами и сотрудниками на Юге Кыргызстана, который действует согласно единой стратегии фирмы разработанной головным предприятием в г. Бишкек.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Продукты </a:t>
            </a:r>
            <a:r>
              <a:rPr lang="ru-RU" dirty="0" err="1" smtClean="0"/>
              <a:t>шоро</a:t>
            </a:r>
            <a:endParaRPr lang="ru-RU" dirty="0"/>
          </a:p>
        </p:txBody>
      </p:sp>
      <p:pic>
        <p:nvPicPr>
          <p:cNvPr id="4" name="Содержимое 3" descr="baytik1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196752"/>
            <a:ext cx="2920635" cy="2920635"/>
          </a:xfrm>
        </p:spPr>
      </p:pic>
      <p:pic>
        <p:nvPicPr>
          <p:cNvPr id="5" name="Рисунок 4" descr="bozo_jumsha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71800" y="1268760"/>
            <a:ext cx="2920635" cy="2920635"/>
          </a:xfrm>
          <a:prstGeom prst="rect">
            <a:avLst/>
          </a:prstGeom>
        </p:spPr>
      </p:pic>
      <p:pic>
        <p:nvPicPr>
          <p:cNvPr id="6" name="Рисунок 5" descr="chalap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52120" y="1196752"/>
            <a:ext cx="2920635" cy="2920635"/>
          </a:xfrm>
          <a:prstGeom prst="rect">
            <a:avLst/>
          </a:prstGeom>
        </p:spPr>
      </p:pic>
      <p:pic>
        <p:nvPicPr>
          <p:cNvPr id="7" name="Рисунок 6" descr="Jarma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3573016"/>
            <a:ext cx="2920635" cy="2920635"/>
          </a:xfrm>
          <a:prstGeom prst="rect">
            <a:avLst/>
          </a:prstGeom>
        </p:spPr>
      </p:pic>
      <p:pic>
        <p:nvPicPr>
          <p:cNvPr id="8" name="Рисунок 7" descr="katyk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223365" y="3573016"/>
            <a:ext cx="2920635" cy="2920635"/>
          </a:xfrm>
          <a:prstGeom prst="rect">
            <a:avLst/>
          </a:prstGeom>
        </p:spPr>
      </p:pic>
      <p:pic>
        <p:nvPicPr>
          <p:cNvPr id="9" name="Рисунок 8" descr="kurut_classi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635896" y="3717032"/>
            <a:ext cx="2920635" cy="2920635"/>
          </a:xfrm>
          <a:prstGeom prst="rect">
            <a:avLst/>
          </a:prstGeom>
        </p:spPr>
      </p:pic>
      <p:pic>
        <p:nvPicPr>
          <p:cNvPr id="10" name="Рисунок 9" descr="legenda5l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907704" y="2996952"/>
            <a:ext cx="2632603" cy="263260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836712"/>
            <a:ext cx="8534400" cy="5108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Описание </a:t>
            </a:r>
            <a:r>
              <a:rPr lang="ru-RU" dirty="0" smtClean="0"/>
              <a:t>компании и миссия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Созданная более двадцати лет назад в эпоху перестройки компания «</a:t>
            </a:r>
            <a:r>
              <a:rPr lang="ru-RU" dirty="0" err="1" smtClean="0"/>
              <a:t>Шоро</a:t>
            </a:r>
            <a:r>
              <a:rPr lang="ru-RU" dirty="0" smtClean="0"/>
              <a:t>» сегодня является флагманом бизнеса, сумевшая сохранить традиции, завоевать позиции лидера на рынке и обрести постоянное доверие потребителей, что является безусловным фактором успеха в бизнесе.</a:t>
            </a:r>
          </a:p>
          <a:p>
            <a:r>
              <a:rPr lang="ru-RU" b="1" dirty="0" smtClean="0"/>
              <a:t>Преамбула к миссии:</a:t>
            </a:r>
            <a:endParaRPr lang="ru-RU" dirty="0" smtClean="0"/>
          </a:p>
          <a:p>
            <a:r>
              <a:rPr lang="ru-RU" dirty="0" smtClean="0"/>
              <a:t>Мы гордимся тем, что неотъемлемое единство традиций, устремление к лучшему будущему, уникальность </a:t>
            </a:r>
            <a:r>
              <a:rPr lang="ru-RU" dirty="0" err="1" smtClean="0"/>
              <a:t>кыргызской</a:t>
            </a:r>
            <a:r>
              <a:rPr lang="ru-RU" dirty="0" smtClean="0"/>
              <a:t> культуры и признанных во всем мире современных технологий стали основой, на которой возникла динамично развивающаяся компания, чье имя – синоним качества и доверия, чья история – пример для подражания.</a:t>
            </a:r>
          </a:p>
          <a:p>
            <a:r>
              <a:rPr lang="ru-RU" b="1" dirty="0" smtClean="0"/>
              <a:t>Миссия:</a:t>
            </a:r>
            <a:endParaRPr lang="ru-RU" dirty="0" smtClean="0"/>
          </a:p>
          <a:p>
            <a:r>
              <a:rPr lang="ru-RU" dirty="0" smtClean="0"/>
              <a:t>Мы стремимся совершенствовать и развивать рынок высококачественных продуктов питания и напитков для удовлетворения растущих потребностей общества.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ages (3)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1412776"/>
            <a:ext cx="3888432" cy="30243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images (5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24128" y="2060848"/>
            <a:ext cx="2619375" cy="28952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Сотрудничество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Родниковые и минеральные воды:</a:t>
            </a:r>
          </a:p>
          <a:p>
            <a:r>
              <a:rPr lang="ru-RU" dirty="0" err="1" smtClean="0"/>
              <a:t>Tien-Shan</a:t>
            </a:r>
            <a:r>
              <a:rPr lang="ru-RU" dirty="0" smtClean="0"/>
              <a:t> </a:t>
            </a:r>
            <a:r>
              <a:rPr lang="ru-RU" dirty="0" err="1" smtClean="0"/>
              <a:t>Legend</a:t>
            </a:r>
            <a:r>
              <a:rPr lang="ru-RU" dirty="0" smtClean="0"/>
              <a:t> (Легенда)</a:t>
            </a:r>
          </a:p>
          <a:p>
            <a:r>
              <a:rPr lang="ru-RU" dirty="0" err="1" smtClean="0"/>
              <a:t>Baytik</a:t>
            </a:r>
            <a:r>
              <a:rPr lang="ru-RU" dirty="0" smtClean="0"/>
              <a:t> (</a:t>
            </a:r>
            <a:r>
              <a:rPr lang="ru-RU" dirty="0" err="1" smtClean="0"/>
              <a:t>Байтик</a:t>
            </a:r>
            <a:r>
              <a:rPr lang="ru-RU" dirty="0" smtClean="0"/>
              <a:t>)</a:t>
            </a:r>
          </a:p>
          <a:p>
            <a:r>
              <a:rPr lang="ru-RU" dirty="0" err="1" smtClean="0"/>
              <a:t>Issyk-Ata</a:t>
            </a:r>
            <a:r>
              <a:rPr lang="ru-RU" dirty="0" smtClean="0"/>
              <a:t> (</a:t>
            </a:r>
            <a:r>
              <a:rPr lang="ru-RU" dirty="0" err="1" smtClean="0"/>
              <a:t>Ыссык-Ата</a:t>
            </a:r>
            <a:r>
              <a:rPr lang="ru-RU" dirty="0" smtClean="0"/>
              <a:t>)</a:t>
            </a:r>
          </a:p>
          <a:p>
            <a:r>
              <a:rPr lang="ru-RU" dirty="0" smtClean="0"/>
              <a:t>Национальные напитки:</a:t>
            </a:r>
          </a:p>
          <a:p>
            <a:r>
              <a:rPr lang="ru-RU" dirty="0" err="1" smtClean="0"/>
              <a:t>Максым</a:t>
            </a:r>
            <a:r>
              <a:rPr lang="ru-RU" dirty="0" smtClean="0"/>
              <a:t> </a:t>
            </a:r>
            <a:r>
              <a:rPr lang="ru-RU" dirty="0" err="1" smtClean="0"/>
              <a:t>Шоро</a:t>
            </a:r>
            <a:endParaRPr lang="ru-RU" dirty="0" smtClean="0"/>
          </a:p>
          <a:p>
            <a:r>
              <a:rPr lang="ru-RU" dirty="0" err="1" smtClean="0"/>
              <a:t>Чалап</a:t>
            </a:r>
            <a:r>
              <a:rPr lang="ru-RU" dirty="0" smtClean="0"/>
              <a:t> </a:t>
            </a:r>
            <a:r>
              <a:rPr lang="ru-RU" dirty="0" err="1" smtClean="0"/>
              <a:t>Шоро</a:t>
            </a:r>
            <a:endParaRPr lang="ru-RU" dirty="0" smtClean="0"/>
          </a:p>
          <a:p>
            <a:r>
              <a:rPr lang="ru-RU" dirty="0" smtClean="0"/>
              <a:t>Жарма </a:t>
            </a:r>
            <a:r>
              <a:rPr lang="ru-RU" dirty="0" err="1" smtClean="0"/>
              <a:t>Шоро</a:t>
            </a:r>
            <a:endParaRPr lang="ru-RU" dirty="0" smtClean="0"/>
          </a:p>
          <a:p>
            <a:r>
              <a:rPr lang="ru-RU" dirty="0" err="1" smtClean="0"/>
              <a:t>Бозо</a:t>
            </a:r>
            <a:r>
              <a:rPr lang="ru-RU" dirty="0" smtClean="0"/>
              <a:t> </a:t>
            </a:r>
            <a:r>
              <a:rPr lang="ru-RU" dirty="0" err="1" smtClean="0"/>
              <a:t>Шоро</a:t>
            </a:r>
            <a:r>
              <a:rPr lang="ru-RU" dirty="0" smtClean="0"/>
              <a:t> в ассортименте</a:t>
            </a:r>
          </a:p>
          <a:p>
            <a:r>
              <a:rPr lang="ru-RU" dirty="0" smtClean="0"/>
              <a:t>Кисломолочные продукты:</a:t>
            </a:r>
          </a:p>
          <a:p>
            <a:r>
              <a:rPr lang="ru-RU" dirty="0" err="1" smtClean="0"/>
              <a:t>Курут</a:t>
            </a:r>
            <a:r>
              <a:rPr lang="ru-RU" dirty="0" smtClean="0"/>
              <a:t> в ассортименте</a:t>
            </a:r>
          </a:p>
          <a:p>
            <a:r>
              <a:rPr lang="ru-RU" dirty="0" err="1" smtClean="0"/>
              <a:t>Каттык</a:t>
            </a:r>
            <a:endParaRPr lang="ru-RU" dirty="0" smtClean="0"/>
          </a:p>
          <a:p>
            <a:r>
              <a:rPr lang="ru-RU" dirty="0" smtClean="0"/>
              <a:t>Сухарики «</a:t>
            </a:r>
            <a:r>
              <a:rPr lang="ru-RU" dirty="0" err="1" smtClean="0"/>
              <a:t>Кытырак</a:t>
            </a:r>
            <a:r>
              <a:rPr lang="ru-RU" dirty="0" smtClean="0"/>
              <a:t>»:</a:t>
            </a:r>
          </a:p>
          <a:p>
            <a:r>
              <a:rPr lang="ru-RU" dirty="0" smtClean="0"/>
              <a:t>Классические с солью</a:t>
            </a:r>
          </a:p>
          <a:p>
            <a:r>
              <a:rPr lang="ru-RU" dirty="0" smtClean="0"/>
              <a:t>Со вкусом шашлыка</a:t>
            </a:r>
          </a:p>
          <a:p>
            <a:r>
              <a:rPr lang="ru-RU" dirty="0" smtClean="0"/>
              <a:t>Со вкусом перца </a:t>
            </a:r>
            <a:r>
              <a:rPr lang="ru-RU" dirty="0" err="1" smtClean="0"/>
              <a:t>тобаско</a:t>
            </a:r>
            <a:endParaRPr lang="ru-RU" dirty="0" smtClean="0"/>
          </a:p>
          <a:p>
            <a:r>
              <a:rPr lang="ru-RU" dirty="0" smtClean="0"/>
              <a:t>Со вкусом копченного лосося</a:t>
            </a:r>
          </a:p>
          <a:p>
            <a:r>
              <a:rPr lang="ru-RU" dirty="0" smtClean="0"/>
              <a:t>Со вкусом красной икры</a:t>
            </a:r>
          </a:p>
          <a:p>
            <a:r>
              <a:rPr lang="ru-RU" dirty="0" smtClean="0"/>
              <a:t>Со вкусом сливочного сыра</a:t>
            </a:r>
          </a:p>
          <a:p>
            <a:endParaRPr lang="ru-RU" dirty="0"/>
          </a:p>
        </p:txBody>
      </p:sp>
      <p:pic>
        <p:nvPicPr>
          <p:cNvPr id="4" name="Рисунок 3" descr="images (6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63888" y="1844824"/>
            <a:ext cx="5193928" cy="351621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ln>
            <a:solidFill>
              <a:schemeClr val="bg1"/>
            </a:solidFill>
          </a:ln>
        </p:spPr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                        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4800" b="1" dirty="0" smtClean="0">
                <a:latin typeface="Gabriola" pitchFamily="82" charset="0"/>
              </a:rPr>
              <a:t>                          Спасибо </a:t>
            </a:r>
            <a:r>
              <a:rPr lang="ru-RU" sz="4800" b="1" smtClean="0">
                <a:latin typeface="Gabriola" pitchFamily="82" charset="0"/>
              </a:rPr>
              <a:t>за внимание.</a:t>
            </a:r>
            <a:endParaRPr lang="ru-RU" sz="4800" b="1" dirty="0">
              <a:latin typeface="Gabriola" pitchFamily="82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19</TotalTime>
  <Words>499</Words>
  <Application>Microsoft Office PowerPoint</Application>
  <PresentationFormat>Экран (4:3)</PresentationFormat>
  <Paragraphs>52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Официальная</vt:lpstr>
      <vt:lpstr>Компания  «Максым шоро»</vt:lpstr>
      <vt:lpstr>Понятие  :</vt:lpstr>
      <vt:lpstr>История:</vt:lpstr>
      <vt:lpstr>  Ингредиенты: </vt:lpstr>
      <vt:lpstr>Как производят питьевой напиток «шоро»</vt:lpstr>
      <vt:lpstr>История успеха компании </vt:lpstr>
      <vt:lpstr>Слайд 7</vt:lpstr>
      <vt:lpstr>Продукты шоро</vt:lpstr>
      <vt:lpstr> Описание компании и миссия </vt:lpstr>
      <vt:lpstr>Слайд 10</vt:lpstr>
      <vt:lpstr>Сотрудничество 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Компания  «Максым шоро»</dc:title>
  <dc:creator>admin</dc:creator>
  <cp:lastModifiedBy>aidar</cp:lastModifiedBy>
  <cp:revision>4</cp:revision>
  <dcterms:created xsi:type="dcterms:W3CDTF">2015-04-02T19:45:24Z</dcterms:created>
  <dcterms:modified xsi:type="dcterms:W3CDTF">2015-04-02T20:15:38Z</dcterms:modified>
</cp:coreProperties>
</file>