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B56BD-9BAE-495E-855E-15C02B49F9E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963A2-B0FF-4A1E-9EEB-BD602E0A529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963A2-B0FF-4A1E-9EEB-BD602E0A529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8DC0F68-A969-4ADF-941D-F8091819C973}" type="datetimeFigureOut">
              <a:rPr lang="ru-RU" smtClean="0"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010A07-BB6D-457C-A0CA-6F861EE7F2CE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 1817—1864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924944"/>
            <a:ext cx="8686800" cy="1184825"/>
          </a:xfrm>
        </p:spPr>
        <p:txBody>
          <a:bodyPr/>
          <a:lstStyle/>
          <a:p>
            <a:r>
              <a:rPr lang="ru-RU" dirty="0" smtClean="0"/>
              <a:t>Кавказская война</a:t>
            </a:r>
            <a:endParaRPr lang="ru-RU" dirty="0"/>
          </a:p>
        </p:txBody>
      </p:sp>
      <p:pic>
        <p:nvPicPr>
          <p:cNvPr id="52230" name="Picture 6" descr="http://www.motopotok.ru/extra/common_image/map/map3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717032"/>
            <a:ext cx="4608512" cy="276933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67031" y="6488668"/>
            <a:ext cx="2976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Джабаев Мохаммед-Амин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484784"/>
            <a:ext cx="4572000" cy="2031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/>
              <a:t>Кавказская </a:t>
            </a:r>
            <a:r>
              <a:rPr lang="ru-RU" b="1" dirty="0" smtClean="0"/>
              <a:t>война</a:t>
            </a:r>
            <a:r>
              <a:rPr lang="ru-RU" dirty="0"/>
              <a:t> </a:t>
            </a:r>
            <a:r>
              <a:rPr lang="ru-RU" b="1" dirty="0"/>
              <a:t>(1817 или </a:t>
            </a:r>
            <a:r>
              <a:rPr lang="ru-RU" b="1" dirty="0" smtClean="0"/>
              <a:t>1829—1864</a:t>
            </a:r>
            <a:r>
              <a:rPr lang="ru-RU" b="1" dirty="0"/>
              <a:t>)</a:t>
            </a:r>
            <a:r>
              <a:rPr lang="ru-RU" dirty="0"/>
              <a:t> — военные действия </a:t>
            </a:r>
            <a:r>
              <a:rPr lang="ru-RU" u="sng" dirty="0"/>
              <a:t>Русской императорской армии</a:t>
            </a:r>
            <a:r>
              <a:rPr lang="ru-RU" dirty="0"/>
              <a:t>, связанные с присоединением горных районов Северного Кавказа к России, противостояние с </a:t>
            </a:r>
            <a:r>
              <a:rPr lang="ru-RU" dirty="0" err="1" smtClean="0"/>
              <a:t>Северо-кавказским</a:t>
            </a:r>
            <a:r>
              <a:rPr lang="ru-RU" dirty="0" smtClean="0"/>
              <a:t> </a:t>
            </a:r>
            <a:r>
              <a:rPr lang="ru-RU" dirty="0"/>
              <a:t>имаматом.</a:t>
            </a:r>
          </a:p>
        </p:txBody>
      </p:sp>
      <p:pic>
        <p:nvPicPr>
          <p:cNvPr id="38914" name="Picture 2" descr="http://mirnagrad.ru/cgi-bin/exinform/page_040/002/pic_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484784"/>
            <a:ext cx="1986552" cy="20515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3717032"/>
            <a:ext cx="4572000" cy="286232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Горцы</a:t>
            </a:r>
            <a:r>
              <a:rPr lang="ru-RU" dirty="0"/>
              <a:t>, объединившиеся в </a:t>
            </a:r>
            <a:r>
              <a:rPr lang="ru-RU" dirty="0" smtClean="0"/>
              <a:t>военно-теократическое исламское</a:t>
            </a:r>
            <a:r>
              <a:rPr lang="ru-RU" dirty="0"/>
              <a:t> государство — </a:t>
            </a:r>
            <a:r>
              <a:rPr lang="ru-RU" dirty="0" smtClean="0"/>
              <a:t>Имамат</a:t>
            </a:r>
            <a:r>
              <a:rPr lang="ru-RU" dirty="0"/>
              <a:t> </a:t>
            </a:r>
            <a:r>
              <a:rPr lang="ru-RU" dirty="0" smtClean="0"/>
              <a:t>Дагестана</a:t>
            </a:r>
            <a:r>
              <a:rPr lang="ru-RU" dirty="0"/>
              <a:t> и Чечни, которое возглавил </a:t>
            </a:r>
            <a:r>
              <a:rPr lang="ru-RU" u="sng" dirty="0"/>
              <a:t>Шамиль</a:t>
            </a:r>
            <a:r>
              <a:rPr lang="ru-RU" dirty="0"/>
              <a:t>. На этом этапе Кавказская война переплелась с войной России против Персии. Военные действия против горцев велись значительными силами и были очень ожесточёнными.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://www.obzor-smi.ru/images/articles/arts/cache/cut_300_414_3b074337b0f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8" name="Picture 4" descr="http://www.obzor-smi.ru/images/articles/arts/cache/cut_300_414_3b074337b0f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628800"/>
            <a:ext cx="1872208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872" name="Picture 8" descr="http://www.copia-di-arte.com/kunst/petr_zakharovich_zakharov_chec/portrait-of-general-alexei-ermol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836712"/>
            <a:ext cx="1883585" cy="2376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084168" y="4437112"/>
            <a:ext cx="280931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3-й имам Дагестана и </a:t>
            </a:r>
            <a:r>
              <a:rPr lang="ru-RU" dirty="0" smtClean="0"/>
              <a:t>Чечни</a:t>
            </a:r>
          </a:p>
          <a:p>
            <a:r>
              <a:rPr lang="ru-RU" dirty="0" smtClean="0"/>
              <a:t>          Шамиль, 1797-1871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836712"/>
            <a:ext cx="352839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Ермолов, Алексей Петрович </a:t>
            </a:r>
          </a:p>
          <a:p>
            <a:r>
              <a:rPr lang="ru-RU" dirty="0" smtClean="0"/>
              <a:t>               1777-1861 год</a:t>
            </a:r>
            <a:endParaRPr lang="ru-RU" dirty="0" smtClean="0"/>
          </a:p>
        </p:txBody>
      </p:sp>
      <p:pic>
        <p:nvPicPr>
          <p:cNvPr id="36874" name="Picture 10" descr="http://acid303.users.photofile.ru/photo/acid303/96025562/xlarge/1060548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429000"/>
            <a:ext cx="2088232" cy="2529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6" name="Picture 12" descr="http://www.belygorod.ru/img2/RusArmy/1862/Used/mRyadovZhandarmDivizionovRG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1628800"/>
            <a:ext cx="2119196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8" name="Picture 14" descr="http://www.pravoslavie.ru/sas/image/101018/101880.p.jpg?0.75552996492263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437112"/>
            <a:ext cx="2716231" cy="2232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75856" y="3356992"/>
            <a:ext cx="4572000" cy="32932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проповеди </a:t>
            </a:r>
            <a:r>
              <a:rPr lang="ru-RU" sz="1600" dirty="0" err="1"/>
              <a:t>Гази-Мухаммада</a:t>
            </a:r>
            <a:r>
              <a:rPr lang="ru-RU" sz="1600" dirty="0"/>
              <a:t>, первого имама и проповедника «священной войны» — оторвали Шамиля от книг. Новое мусульманское учение </a:t>
            </a:r>
            <a:r>
              <a:rPr lang="ru-RU" sz="1600" dirty="0" err="1"/>
              <a:t>Гази-Мухаммада</a:t>
            </a:r>
            <a:r>
              <a:rPr lang="ru-RU" sz="1600" dirty="0"/>
              <a:t>; «Мюридизм», распространялось быстро. «Мюрид» значит ищущий путь к спасению. Мюридизм не отличался от классического Ислама ни в обрядах, ни в учении. С того времени, как в Чечню проникло из Дагестана учение мюридов, война против неверных превратилась в общенародное движение. В 1831 году чеченцы под руководством </a:t>
            </a:r>
            <a:r>
              <a:rPr lang="ru-RU" sz="1600" dirty="0" err="1"/>
              <a:t>Гази-Мухаммада</a:t>
            </a:r>
            <a:r>
              <a:rPr lang="ru-RU" sz="1600" dirty="0"/>
              <a:t> подняли общее восстание.</a:t>
            </a:r>
          </a:p>
        </p:txBody>
      </p:sp>
      <p:pic>
        <p:nvPicPr>
          <p:cNvPr id="34820" name="Picture 4" descr="http://xn--80ajoghfjyj0a.xn--p1ai/uploads/media/illustration/872/23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3936437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2" name="Picture 6" descr="http://s44.radikal.ru/i106/0902/36/3e0a35eb1a0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5266" y="260648"/>
            <a:ext cx="3741564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Встреча генералов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проповеди </a:t>
            </a:r>
            <a:r>
              <a:rPr lang="ru-RU" dirty="0" err="1" smtClean="0"/>
              <a:t>Гази-Мухаммада</a:t>
            </a:r>
            <a:r>
              <a:rPr lang="ru-RU" dirty="0" smtClean="0"/>
              <a:t>, первого имама и проповедника «священной войны» — оторвали Шамиля от книг. Новое мусульманское учение </a:t>
            </a:r>
            <a:r>
              <a:rPr lang="ru-RU" dirty="0" err="1" smtClean="0"/>
              <a:t>Гази-Мухаммада</a:t>
            </a:r>
            <a:r>
              <a:rPr lang="ru-RU" dirty="0" smtClean="0"/>
              <a:t>; «Мюридизм», распространялось быстро. «Мюрид» значит ищущий путь к спасению.</a:t>
            </a:r>
            <a:endParaRPr lang="ru-RU" dirty="0"/>
          </a:p>
        </p:txBody>
      </p:sp>
      <p:pic>
        <p:nvPicPr>
          <p:cNvPr id="32770" name="Picture 2" descr="http://aksakal.info/uploads/posts/2013-02/1360019841_1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860" b="86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ile:Horschelt. Surrender of Shamil. 18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19872" y="116632"/>
            <a:ext cx="2174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конец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67031" y="6488668"/>
            <a:ext cx="2976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Джабаев Мохаммед-Амин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праведливость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146</TotalTime>
  <Words>54</Words>
  <Application>Microsoft Office PowerPoint</Application>
  <PresentationFormat>Экран (4:3)</PresentationFormat>
  <Paragraphs>21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Эркер</vt:lpstr>
      <vt:lpstr>Трек</vt:lpstr>
      <vt:lpstr>Городская</vt:lpstr>
      <vt:lpstr>Официальная</vt:lpstr>
      <vt:lpstr>Кавказская война</vt:lpstr>
      <vt:lpstr>введение</vt:lpstr>
      <vt:lpstr>Слайд 3</vt:lpstr>
      <vt:lpstr>Слайд 4</vt:lpstr>
      <vt:lpstr>Встреча генералов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Кавказская война</dc:title>
  <dc:creator>Yunus</dc:creator>
  <cp:lastModifiedBy>Yunus</cp:lastModifiedBy>
  <cp:revision>15</cp:revision>
  <dcterms:created xsi:type="dcterms:W3CDTF">2014-02-10T15:38:24Z</dcterms:created>
  <dcterms:modified xsi:type="dcterms:W3CDTF">2014-02-10T18:04:28Z</dcterms:modified>
</cp:coreProperties>
</file>